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  <p:sldMasterId id="2147483668" r:id="rId4"/>
    <p:sldMasterId id="2147483676" r:id="rId5"/>
    <p:sldMasterId id="2147483687" r:id="rId6"/>
    <p:sldMasterId id="2147483698" r:id="rId7"/>
    <p:sldMasterId id="2147483709" r:id="rId8"/>
    <p:sldMasterId id="2147483720" r:id="rId9"/>
    <p:sldMasterId id="2147483731" r:id="rId10"/>
    <p:sldMasterId id="2147483742" r:id="rId11"/>
    <p:sldMasterId id="2147483753" r:id="rId12"/>
    <p:sldMasterId id="2147483761" r:id="rId13"/>
    <p:sldMasterId id="2147483772" r:id="rId14"/>
    <p:sldMasterId id="2147483783" r:id="rId15"/>
    <p:sldMasterId id="2147483794" r:id="rId16"/>
  </p:sldMasterIdLst>
  <p:notesMasterIdLst>
    <p:notesMasterId r:id="rId19"/>
  </p:notesMasterIdLst>
  <p:sldIdLst>
    <p:sldId id="3098" r:id="rId17"/>
    <p:sldId id="3034" r:id="rId18"/>
    <p:sldId id="3036" r:id="rId20"/>
    <p:sldId id="3130" r:id="rId21"/>
    <p:sldId id="3077" r:id="rId22"/>
    <p:sldId id="3043" r:id="rId23"/>
    <p:sldId id="3079" r:id="rId24"/>
    <p:sldId id="3080" r:id="rId25"/>
    <p:sldId id="3131" r:id="rId26"/>
    <p:sldId id="3135" r:id="rId27"/>
    <p:sldId id="3134" r:id="rId28"/>
    <p:sldId id="3133" r:id="rId29"/>
    <p:sldId id="3059" r:id="rId30"/>
    <p:sldId id="3058" r:id="rId31"/>
    <p:sldId id="3084" r:id="rId32"/>
    <p:sldId id="3038" r:id="rId33"/>
    <p:sldId id="3091" r:id="rId34"/>
    <p:sldId id="3072" r:id="rId35"/>
    <p:sldId id="1154" r:id="rId36"/>
  </p:sldIdLst>
  <p:sldSz cx="12192000" cy="6858000"/>
  <p:notesSz cx="6858000" cy="9144000"/>
  <p:embeddedFontLst>
    <p:embeddedFont>
      <p:font typeface="黑体" panose="02010609060101010101" charset="-122"/>
      <p:regular r:id="rId41"/>
    </p:embeddedFont>
    <p:embeddedFont>
      <p:font typeface="Calibri" panose="020F0502020204030204" charset="0"/>
      <p:regular r:id="rId42"/>
      <p:bold r:id="rId43"/>
      <p:italic r:id="rId44"/>
      <p:boldItalic r:id="rId45"/>
    </p:embeddedFont>
    <p:embeddedFont>
      <p:font typeface="思源黑体 CN Regular" panose="02010600030101010101" pitchFamily="34" charset="-122"/>
      <p:regular r:id="rId46"/>
    </p:embeddedFont>
    <p:embeddedFont>
      <p:font typeface="仿宋" panose="02010609060101010101" charset="-122"/>
      <p:regular r:id="rId47"/>
    </p:embeddedFont>
    <p:embeddedFont>
      <p:font typeface="思源黑体 CN Bold" panose="02010600030101010101" charset="-122"/>
      <p:regular r:id="rId48"/>
    </p:embeddedFont>
  </p:embeddedFontLst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u" lastIdx="1" clrIdx="0"/>
  <p:cmAuthor id="1" name="Loglu-HOME" initials="L" lastIdx="1" clrIdx="0"/>
  <p:cmAuthor id="2" name="Athene" initials="A" lastIdx="2" clrIdx="1"/>
  <p:cmAuthor id="3" name="Microsoft Office User" initials="M" lastIdx="1" clrIdx="2"/>
  <p:cmAuthor id="4" name="loongson" initials="l" lastIdx="19" clrIdx="3"/>
  <p:cmAuthor id="6" name="liulili" initials="l" lastIdx="13" clrIdx="5"/>
  <p:cmAuthor id="7" name="WenWen" initials="W" lastIdx="1" clrIdx="6"/>
  <p:cmAuthor id="8" name="姜伟光" initials="姜" lastIdx="1" clrIdx="0"/>
  <p:cmAuthor id="5" name=" " initials=" " lastIdx="1" clrIdx="3"/>
  <p:cmAuthor id="21" name="Microsoft Office 用户" initials="Office [10]" lastIdx="1" clrIdx="20"/>
  <p:cmAuthor id="18" name="robin.song" initials="r [3]" lastIdx="1" clrIdx="17"/>
  <p:cmAuthor id="9" name="宋洁然" initials="宋" lastIdx="2" clrIdx="1"/>
  <p:cmAuthor id="10" name="ming qiu" initials="m" lastIdx="17" clrIdx="1"/>
  <p:cmAuthor id="14" name="softc" initials="s" lastIdx="1" clrIdx="13"/>
  <p:cmAuthor id="22" name="卢 贻文" initials="卢" lastIdx="1" clrIdx="21"/>
  <p:cmAuthor id="16" name="LoongsonGD" initials="L" lastIdx="1" clrIdx="1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12"/>
    <a:srgbClr val="401BC0"/>
    <a:srgbClr val="588A6F"/>
    <a:srgbClr val="FD9798"/>
    <a:srgbClr val="F98C8D"/>
    <a:srgbClr val="FFDDDF"/>
    <a:srgbClr val="FFF3F4"/>
    <a:srgbClr val="FF1122"/>
    <a:srgbClr val="DE01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4" autoAdjust="0"/>
    <p:restoredTop sz="94660"/>
  </p:normalViewPr>
  <p:slideViewPr>
    <p:cSldViewPr snapToGrid="0">
      <p:cViewPr>
        <p:scale>
          <a:sx n="50" d="100"/>
          <a:sy n="50" d="100"/>
        </p:scale>
        <p:origin x="1094" y="1517"/>
      </p:cViewPr>
      <p:guideLst>
        <p:guide pos="540"/>
        <p:guide pos="7175"/>
        <p:guide orient="horz" pos="3735"/>
        <p:guide orient="horz" pos="2400"/>
        <p:guide orient="horz" pos="2279"/>
        <p:guide pos="36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9" Type="http://schemas.openxmlformats.org/officeDocument/2006/relationships/tags" Target="tags/tag66.xml"/><Relationship Id="rId48" Type="http://schemas.openxmlformats.org/officeDocument/2006/relationships/font" Target="fonts/font8.fntdata"/><Relationship Id="rId47" Type="http://schemas.openxmlformats.org/officeDocument/2006/relationships/font" Target="fonts/font7.fntdata"/><Relationship Id="rId46" Type="http://schemas.openxmlformats.org/officeDocument/2006/relationships/font" Target="fonts/font6.fntdata"/><Relationship Id="rId45" Type="http://schemas.openxmlformats.org/officeDocument/2006/relationships/font" Target="fonts/font5.fntdata"/><Relationship Id="rId44" Type="http://schemas.openxmlformats.org/officeDocument/2006/relationships/font" Target="fonts/font4.fntdata"/><Relationship Id="rId43" Type="http://schemas.openxmlformats.org/officeDocument/2006/relationships/font" Target="fonts/font3.fntdata"/><Relationship Id="rId42" Type="http://schemas.openxmlformats.org/officeDocument/2006/relationships/font" Target="fonts/font2.fntdata"/><Relationship Id="rId41" Type="http://schemas.openxmlformats.org/officeDocument/2006/relationships/font" Target="fonts/font1.fntdata"/><Relationship Id="rId40" Type="http://schemas.openxmlformats.org/officeDocument/2006/relationships/commentAuthors" Target="commentAuthors.xml"/><Relationship Id="rId4" Type="http://schemas.openxmlformats.org/officeDocument/2006/relationships/slideMaster" Target="slideMasters/slideMaster3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19.xml"/><Relationship Id="rId35" Type="http://schemas.openxmlformats.org/officeDocument/2006/relationships/slide" Target="slides/slide18.xml"/><Relationship Id="rId34" Type="http://schemas.openxmlformats.org/officeDocument/2006/relationships/slide" Target="slides/slide17.xml"/><Relationship Id="rId33" Type="http://schemas.openxmlformats.org/officeDocument/2006/relationships/slide" Target="slides/slide16.xml"/><Relationship Id="rId32" Type="http://schemas.openxmlformats.org/officeDocument/2006/relationships/slide" Target="slides/slide15.xml"/><Relationship Id="rId31" Type="http://schemas.openxmlformats.org/officeDocument/2006/relationships/slide" Target="slides/slide14.xml"/><Relationship Id="rId30" Type="http://schemas.openxmlformats.org/officeDocument/2006/relationships/slide" Target="slides/slide1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8" Type="http://schemas.openxmlformats.org/officeDocument/2006/relationships/slide" Target="slides/slide11.xml"/><Relationship Id="rId27" Type="http://schemas.openxmlformats.org/officeDocument/2006/relationships/slide" Target="slides/slide10.xml"/><Relationship Id="rId26" Type="http://schemas.openxmlformats.org/officeDocument/2006/relationships/slide" Target="slides/slide9.xml"/><Relationship Id="rId25" Type="http://schemas.openxmlformats.org/officeDocument/2006/relationships/slide" Target="slides/slide8.xml"/><Relationship Id="rId24" Type="http://schemas.openxmlformats.org/officeDocument/2006/relationships/slide" Target="slides/slide7.xml"/><Relationship Id="rId23" Type="http://schemas.openxmlformats.org/officeDocument/2006/relationships/slide" Target="slides/slide6.xml"/><Relationship Id="rId22" Type="http://schemas.openxmlformats.org/officeDocument/2006/relationships/slide" Target="slides/slide5.xml"/><Relationship Id="rId21" Type="http://schemas.openxmlformats.org/officeDocument/2006/relationships/slide" Target="slides/slide4.xml"/><Relationship Id="rId20" Type="http://schemas.openxmlformats.org/officeDocument/2006/relationships/slide" Target="slides/slide3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2.xml"/><Relationship Id="rId17" Type="http://schemas.openxmlformats.org/officeDocument/2006/relationships/slide" Target="slides/slide1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Regular" panose="02010600030101010101" pitchFamily="34" charset="-122"/>
                <a:ea typeface="思源黑体 CN Regular" panose="02010600030101010101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Regular" panose="02010600030101010101" pitchFamily="34" charset="-122"/>
                <a:ea typeface="思源黑体 CN Regular" panose="02010600030101010101" pitchFamily="34" charset="-122"/>
              </a:defRPr>
            </a:lvl1pPr>
          </a:lstStyle>
          <a:p>
            <a:fld id="{7F11B8E3-0AC6-40BF-BB1E-0289909EF70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Regular" panose="02010600030101010101" pitchFamily="34" charset="-122"/>
                <a:ea typeface="思源黑体 CN Regular" panose="02010600030101010101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Regular" panose="02010600030101010101" pitchFamily="34" charset="-122"/>
                <a:ea typeface="思源黑体 CN Regular" panose="02010600030101010101" pitchFamily="34" charset="-122"/>
              </a:defRPr>
            </a:lvl1pPr>
          </a:lstStyle>
          <a:p>
            <a:fld id="{2A119DE4-2F5B-4C03-B887-AA20BF53F52B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Regular" panose="02010600030101010101" pitchFamily="34" charset="-122"/>
        <a:ea typeface="思源黑体 CN Regular" panose="02010600030101010101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Regular" panose="02010600030101010101" pitchFamily="34" charset="-122"/>
        <a:ea typeface="思源黑体 CN Regular" panose="02010600030101010101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Regular" panose="02010600030101010101" pitchFamily="34" charset="-122"/>
        <a:ea typeface="思源黑体 CN Regular" panose="02010600030101010101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Regular" panose="02010600030101010101" pitchFamily="34" charset="-122"/>
        <a:ea typeface="思源黑体 CN Regular" panose="02010600030101010101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Regular" panose="02010600030101010101" pitchFamily="34" charset="-122"/>
        <a:ea typeface="思源黑体 CN Regular" panose="02010600030101010101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7E1E3-4D1B-4822-92E3-836B066A71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指令集类似为合约，合约需要有履行方，这里的履行方就是我们的</a:t>
            </a:r>
            <a:r>
              <a:rPr lang="en-US" altLang="zh-CN"/>
              <a:t>cpu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zh-CN" altLang="en-US"/>
              <a:t>软件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04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image" Target="../media/image7.png"/><Relationship Id="rId5" Type="http://schemas.openxmlformats.org/officeDocument/2006/relationships/tags" Target="../tags/tag36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05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106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107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10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2.xml"/></Relationships>
</file>

<file path=ppt/slideLayouts/_rels/slideLayout1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14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image" Target="../media/image7.png"/><Relationship Id="rId5" Type="http://schemas.openxmlformats.org/officeDocument/2006/relationships/tags" Target="../tags/tag39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115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3.xml"/></Relationships>
</file>

<file path=ppt/slideLayouts/_rels/slideLayout116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3.xml"/></Relationships>
</file>

<file path=ppt/slideLayouts/_rels/slideLayout117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3.xml"/></Relationships>
</file>

<file path=ppt/slideLayouts/_rels/slideLayout1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3.xml"/></Relationships>
</file>

<file path=ppt/slideLayouts/_rels/slideLayout1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24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image" Target="../media/image7.png"/><Relationship Id="rId5" Type="http://schemas.openxmlformats.org/officeDocument/2006/relationships/tags" Target="../tags/tag4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125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4.xml"/></Relationships>
</file>

<file path=ppt/slideLayouts/_rels/slideLayout126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4.xml"/></Relationships>
</file>

<file path=ppt/slideLayouts/_rels/slideLayout127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tags" Target="../tags/tag6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4.xml"/></Relationships>
</file>

<file path=ppt/slideLayouts/_rels/slideLayout1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image" Target="../media/image7.png"/><Relationship Id="rId5" Type="http://schemas.openxmlformats.org/officeDocument/2006/relationships/tags" Target="../tags/tag45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7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tags" Target="../tags/tag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image" Target="../media/image7.png"/><Relationship Id="rId5" Type="http://schemas.openxmlformats.org/officeDocument/2006/relationships/tags" Target="../tags/tag9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image" Target="../media/image7.png"/><Relationship Id="rId5" Type="http://schemas.openxmlformats.org/officeDocument/2006/relationships/tags" Target="../tags/tag1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image" Target="../media/image7.png"/><Relationship Id="rId5" Type="http://schemas.openxmlformats.org/officeDocument/2006/relationships/tags" Target="../tags/tag15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image" Target="../media/image7.png"/><Relationship Id="rId5" Type="http://schemas.openxmlformats.org/officeDocument/2006/relationships/tags" Target="../tags/tag18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image" Target="../media/image7.png"/><Relationship Id="rId5" Type="http://schemas.openxmlformats.org/officeDocument/2006/relationships/tags" Target="../tags/tag2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image" Target="../media/image7.png"/><Relationship Id="rId5" Type="http://schemas.openxmlformats.org/officeDocument/2006/relationships/tags" Target="../tags/tag24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image" Target="../media/image7.png"/><Relationship Id="rId5" Type="http://schemas.openxmlformats.org/officeDocument/2006/relationships/tags" Target="../tags/tag27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image" Target="../media/image7.png"/><Relationship Id="rId5" Type="http://schemas.openxmlformats.org/officeDocument/2006/relationships/tags" Target="../tags/tag30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image" Target="../media/image7.png"/><Relationship Id="rId5" Type="http://schemas.openxmlformats.org/officeDocument/2006/relationships/tags" Target="../tags/tag33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1.sv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/>
          <a:srcRect l="4069" r="4069" b="96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22" y="497961"/>
            <a:ext cx="985985" cy="268371"/>
          </a:xfrm>
          <a:prstGeom prst="rect">
            <a:avLst/>
          </a:prstGeom>
        </p:spPr>
      </p:pic>
      <p:sp>
        <p:nvSpPr>
          <p:cNvPr id="1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081088" y="419101"/>
            <a:ext cx="9175720" cy="45402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2800" b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41" name="图片 40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22" y="497961"/>
            <a:ext cx="985985" cy="268371"/>
          </a:xfrm>
          <a:prstGeom prst="rect">
            <a:avLst/>
          </a:prstGeom>
        </p:spPr>
      </p:pic>
      <p:sp>
        <p:nvSpPr>
          <p:cNvPr id="28" name="文本框 20"/>
          <p:cNvSpPr>
            <a:spLocks noChangeArrowheads="1"/>
          </p:cNvSpPr>
          <p:nvPr userDrawn="1"/>
        </p:nvSpPr>
        <p:spPr bwMode="auto">
          <a:xfrm>
            <a:off x="2008449" y="2194901"/>
            <a:ext cx="1759198" cy="830997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457200"/>
            <a:r>
              <a:rPr lang="zh-CN" altLang="en-US" sz="54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lt"/>
              </a:rPr>
              <a:t>目录</a:t>
            </a:r>
            <a:endParaRPr lang="en-US" sz="5400" b="1" dirty="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+mn-lt"/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 flipH="1">
            <a:off x="2085272" y="3145341"/>
            <a:ext cx="1764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/>
          <p:nvPr userDrawn="1"/>
        </p:nvCxnSpPr>
        <p:spPr>
          <a:xfrm flipH="1">
            <a:off x="2085272" y="3145341"/>
            <a:ext cx="343632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2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4" name="图片 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081405" y="302260"/>
            <a:ext cx="9175750" cy="549275"/>
          </a:xfrm>
        </p:spPr>
        <p:txBody>
          <a:bodyPr>
            <a:noAutofit/>
          </a:bodyPr>
          <a:lstStyle>
            <a:lvl1pPr>
              <a:buNone/>
              <a:defRPr sz="2800" b="1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0"/>
            <a:ext cx="12373610" cy="6861810"/>
            <a:chOff x="0" y="0"/>
            <a:chExt cx="12373610" cy="6861810"/>
          </a:xfrm>
        </p:grpSpPr>
        <p:sp>
          <p:nvSpPr>
            <p:cNvPr id="5" name="矩形 4"/>
            <p:cNvSpPr/>
            <p:nvPr userDrawn="1"/>
          </p:nvSpPr>
          <p:spPr>
            <a:xfrm>
              <a:off x="0" y="0"/>
              <a:ext cx="12192000" cy="289560"/>
            </a:xfrm>
            <a:prstGeom prst="rect">
              <a:avLst/>
            </a:prstGeom>
            <a:solidFill>
              <a:srgbClr val="CA17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R" panose="00020600040101010101" pitchFamily="18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7" b="38399"/>
            <a:stretch>
              <a:fillRect/>
            </a:stretch>
          </p:blipFill>
          <p:spPr>
            <a:xfrm flipH="1">
              <a:off x="9265920" y="2963712"/>
              <a:ext cx="2926080" cy="389428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58" t="29135"/>
            <a:stretch>
              <a:fillRect/>
            </a:stretch>
          </p:blipFill>
          <p:spPr>
            <a:xfrm>
              <a:off x="0" y="0"/>
              <a:ext cx="2163242" cy="1865572"/>
            </a:xfrm>
            <a:prstGeom prst="rect">
              <a:avLst/>
            </a:prstGeom>
          </p:spPr>
        </p:pic>
        <p:pic>
          <p:nvPicPr>
            <p:cNvPr id="3" name="图片 2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602"/>
            <a:stretch>
              <a:fillRect/>
            </a:stretch>
          </p:blipFill>
          <p:spPr>
            <a:xfrm>
              <a:off x="0" y="5185410"/>
              <a:ext cx="12192000" cy="1676400"/>
            </a:xfrm>
            <a:prstGeom prst="rect">
              <a:avLst/>
            </a:prstGeom>
          </p:spPr>
        </p:pic>
        <p:pic>
          <p:nvPicPr>
            <p:cNvPr id="2" name="图片 1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580" y="232410"/>
              <a:ext cx="2705100" cy="2286000"/>
            </a:xfrm>
            <a:prstGeom prst="rect">
              <a:avLst/>
            </a:prstGeom>
          </p:spPr>
        </p:pic>
        <p:pic>
          <p:nvPicPr>
            <p:cNvPr id="109" name="图片 108" descr="图片包含 游戏机, 物体, 盘子, 钟表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5886" y="1245555"/>
              <a:ext cx="1454489" cy="395892"/>
            </a:xfrm>
            <a:prstGeom prst="rect">
              <a:avLst/>
            </a:prstGeom>
          </p:spPr>
        </p:pic>
        <p:pic>
          <p:nvPicPr>
            <p:cNvPr id="13" name="图片 12" descr="图片包含 动物, 室内, 床, 黑暗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240" y="536575"/>
              <a:ext cx="5500370" cy="1104900"/>
            </a:xfrm>
            <a:prstGeom prst="rect">
              <a:avLst/>
            </a:prstGeom>
          </p:spPr>
        </p:pic>
        <p:pic>
          <p:nvPicPr>
            <p:cNvPr id="15" name="图片 14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9" t="-1" b="1576"/>
            <a:stretch>
              <a:fillRect/>
            </a:stretch>
          </p:blipFill>
          <p:spPr>
            <a:xfrm>
              <a:off x="0" y="965835"/>
              <a:ext cx="5363845" cy="98869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/>
          <a:srcRect l="4069" r="4069" b="96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22" y="497961"/>
            <a:ext cx="985985" cy="268371"/>
          </a:xfrm>
          <a:prstGeom prst="rect">
            <a:avLst/>
          </a:prstGeom>
        </p:spPr>
      </p:pic>
      <p:sp>
        <p:nvSpPr>
          <p:cNvPr id="1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081088" y="419101"/>
            <a:ext cx="9175720" cy="45402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2800" b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5442585"/>
            <a:ext cx="11317605" cy="1407795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4431030" y="4966335"/>
            <a:ext cx="7760970" cy="1884045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5283200" y="146558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2008449" y="2194901"/>
            <a:ext cx="1759198" cy="830997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457200"/>
            <a:r>
              <a:rPr lang="zh-CN" altLang="en-US" sz="54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lt"/>
              </a:rPr>
              <a:t>目录</a:t>
            </a:r>
            <a:endParaRPr lang="en-US" sz="5400" b="1" dirty="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+mn-lt"/>
            </a:endParaRPr>
          </a:p>
        </p:txBody>
      </p:sp>
      <p:pic>
        <p:nvPicPr>
          <p:cNvPr id="41" name="图片 40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710" y="365125"/>
            <a:ext cx="1130300" cy="307975"/>
          </a:xfrm>
          <a:prstGeom prst="rect">
            <a:avLst/>
          </a:prstGeom>
        </p:spPr>
      </p:pic>
      <p:cxnSp>
        <p:nvCxnSpPr>
          <p:cNvPr id="38" name="直接连接符 37"/>
          <p:cNvCxnSpPr/>
          <p:nvPr userDrawn="1"/>
        </p:nvCxnSpPr>
        <p:spPr>
          <a:xfrm flipH="1" flipV="1">
            <a:off x="2085340" y="3145155"/>
            <a:ext cx="1297305" cy="1143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5283200" y="238633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5283200" y="327533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2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4" name="图片 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081405" y="302260"/>
            <a:ext cx="9175750" cy="549275"/>
          </a:xfrm>
        </p:spPr>
        <p:txBody>
          <a:bodyPr>
            <a:noAutofit/>
          </a:bodyPr>
          <a:lstStyle>
            <a:lvl1pPr>
              <a:buNone/>
              <a:defRPr sz="2800" b="1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0"/>
            <a:ext cx="12373610" cy="6861810"/>
            <a:chOff x="0" y="0"/>
            <a:chExt cx="12373610" cy="6861810"/>
          </a:xfrm>
        </p:grpSpPr>
        <p:sp>
          <p:nvSpPr>
            <p:cNvPr id="5" name="矩形 4"/>
            <p:cNvSpPr/>
            <p:nvPr userDrawn="1"/>
          </p:nvSpPr>
          <p:spPr>
            <a:xfrm>
              <a:off x="0" y="0"/>
              <a:ext cx="12192000" cy="289560"/>
            </a:xfrm>
            <a:prstGeom prst="rect">
              <a:avLst/>
            </a:prstGeom>
            <a:solidFill>
              <a:srgbClr val="CA17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R" panose="00020600040101010101" pitchFamily="18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7" b="38399"/>
            <a:stretch>
              <a:fillRect/>
            </a:stretch>
          </p:blipFill>
          <p:spPr>
            <a:xfrm flipH="1">
              <a:off x="9265920" y="2963712"/>
              <a:ext cx="2926080" cy="389428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58" t="29135"/>
            <a:stretch>
              <a:fillRect/>
            </a:stretch>
          </p:blipFill>
          <p:spPr>
            <a:xfrm>
              <a:off x="0" y="0"/>
              <a:ext cx="2163242" cy="1865572"/>
            </a:xfrm>
            <a:prstGeom prst="rect">
              <a:avLst/>
            </a:prstGeom>
          </p:spPr>
        </p:pic>
        <p:pic>
          <p:nvPicPr>
            <p:cNvPr id="3" name="图片 2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602"/>
            <a:stretch>
              <a:fillRect/>
            </a:stretch>
          </p:blipFill>
          <p:spPr>
            <a:xfrm>
              <a:off x="0" y="5185410"/>
              <a:ext cx="12192000" cy="1676400"/>
            </a:xfrm>
            <a:prstGeom prst="rect">
              <a:avLst/>
            </a:prstGeom>
          </p:spPr>
        </p:pic>
        <p:pic>
          <p:nvPicPr>
            <p:cNvPr id="2" name="图片 1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580" y="232410"/>
              <a:ext cx="2705100" cy="2286000"/>
            </a:xfrm>
            <a:prstGeom prst="rect">
              <a:avLst/>
            </a:prstGeom>
          </p:spPr>
        </p:pic>
        <p:pic>
          <p:nvPicPr>
            <p:cNvPr id="109" name="图片 108" descr="图片包含 游戏机, 物体, 盘子, 钟表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5886" y="1245555"/>
              <a:ext cx="1454489" cy="395892"/>
            </a:xfrm>
            <a:prstGeom prst="rect">
              <a:avLst/>
            </a:prstGeom>
          </p:spPr>
        </p:pic>
        <p:pic>
          <p:nvPicPr>
            <p:cNvPr id="13" name="图片 12" descr="图片包含 动物, 室内, 床, 黑暗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240" y="536575"/>
              <a:ext cx="5500370" cy="1104900"/>
            </a:xfrm>
            <a:prstGeom prst="rect">
              <a:avLst/>
            </a:prstGeom>
          </p:spPr>
        </p:pic>
        <p:pic>
          <p:nvPicPr>
            <p:cNvPr id="15" name="图片 14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9" t="-1" b="1576"/>
            <a:stretch>
              <a:fillRect/>
            </a:stretch>
          </p:blipFill>
          <p:spPr>
            <a:xfrm>
              <a:off x="0" y="965835"/>
              <a:ext cx="5363845" cy="98869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3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11317288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4431323" y="3758974"/>
            <a:ext cx="7760677" cy="3091090"/>
          </a:xfrm>
          <a:prstGeom prst="rect">
            <a:avLst/>
          </a:prstGeom>
        </p:spPr>
      </p:pic>
      <p:sp>
        <p:nvSpPr>
          <p:cNvPr id="22" name="标题 2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6858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225" normalizeH="0" baseline="0" noProof="1" dirty="0">
                <a:effectLst/>
                <a:uFillTx/>
                <a:latin typeface="黑体" panose="02010609060101010101" charset="-122"/>
                <a:ea typeface="黑体" panose="020106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15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0" name="图片 9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341" y="1867220"/>
            <a:ext cx="1939319" cy="3958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B18910D-D960-074A-95F9-A0BEA999CC6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8B387A-785F-624E-89D2-5BED51D9D31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p>
            <a:pPr lvl="0">
              <a:buNone/>
            </a:pPr>
            <a:fld id="{BB962C8B-B14F-4D97-AF65-F5344CB8AC3E}" type="datetimeFigureOut">
              <a:rPr lang="en-US" altLang="zh-CN" dirty="0">
                <a:latin typeface="Calibri" panose="020F0502020204030204" charset="0"/>
              </a:rPr>
            </a:fld>
            <a:endParaRPr lang="en-US" altLang="zh-CN" dirty="0">
              <a:latin typeface="Calibri" panose="020F0502020204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p>
            <a:pPr lvl="0">
              <a:buNone/>
            </a:pPr>
            <a:endParaRPr lang="en-US" altLang="zh-CN" dirty="0">
              <a:latin typeface="Calibri" panose="020F050202020403020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p>
            <a:pPr lvl="0">
              <a:buNone/>
            </a:pPr>
            <a:fld id="{9A0DB2DC-4C9A-4742-B13C-FB6460FD3503}" type="slidenum">
              <a:rPr lang="en-US" altLang="zh-CN" dirty="0">
                <a:latin typeface="Calibri" panose="020F0502020204030204" charset="0"/>
              </a:rPr>
            </a:fld>
            <a:endParaRPr lang="en-US" altLang="zh-CN" dirty="0">
              <a:latin typeface="Calibri" panose="020F0502020204030204" charset="0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41" name="图片 40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22" y="497961"/>
            <a:ext cx="985985" cy="268371"/>
          </a:xfrm>
          <a:prstGeom prst="rect">
            <a:avLst/>
          </a:prstGeom>
        </p:spPr>
      </p:pic>
      <p:sp>
        <p:nvSpPr>
          <p:cNvPr id="28" name="文本框 20"/>
          <p:cNvSpPr>
            <a:spLocks noChangeArrowheads="1"/>
          </p:cNvSpPr>
          <p:nvPr userDrawn="1"/>
        </p:nvSpPr>
        <p:spPr bwMode="auto">
          <a:xfrm>
            <a:off x="2008449" y="2194901"/>
            <a:ext cx="1759198" cy="830997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457200"/>
            <a:r>
              <a:rPr lang="zh-CN" altLang="en-US" sz="54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lt"/>
              </a:rPr>
              <a:t>目录</a:t>
            </a:r>
            <a:endParaRPr lang="en-US" sz="5400" b="1" dirty="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+mn-lt"/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 flipH="1">
            <a:off x="2085272" y="3145341"/>
            <a:ext cx="1764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/>
          <p:nvPr userDrawn="1"/>
        </p:nvCxnSpPr>
        <p:spPr>
          <a:xfrm flipH="1">
            <a:off x="2085272" y="3145341"/>
            <a:ext cx="343632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/>
          <a:srcRect l="4069" r="4069" b="96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22" y="497961"/>
            <a:ext cx="985985" cy="268371"/>
          </a:xfrm>
          <a:prstGeom prst="rect">
            <a:avLst/>
          </a:prstGeom>
        </p:spPr>
      </p:pic>
      <p:sp>
        <p:nvSpPr>
          <p:cNvPr id="1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081088" y="419101"/>
            <a:ext cx="9175720" cy="45402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2800" b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5442585"/>
            <a:ext cx="11317605" cy="1407795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4431030" y="4966335"/>
            <a:ext cx="7760970" cy="1884045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5283200" y="146558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2008449" y="2194901"/>
            <a:ext cx="1759198" cy="830997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457200"/>
            <a:r>
              <a:rPr lang="zh-CN" altLang="en-US" sz="54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lt"/>
              </a:rPr>
              <a:t>目录</a:t>
            </a:r>
            <a:endParaRPr lang="en-US" sz="5400" b="1" dirty="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+mn-lt"/>
            </a:endParaRPr>
          </a:p>
        </p:txBody>
      </p:sp>
      <p:pic>
        <p:nvPicPr>
          <p:cNvPr id="41" name="图片 40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710" y="365125"/>
            <a:ext cx="1130300" cy="307975"/>
          </a:xfrm>
          <a:prstGeom prst="rect">
            <a:avLst/>
          </a:prstGeom>
        </p:spPr>
      </p:pic>
      <p:cxnSp>
        <p:nvCxnSpPr>
          <p:cNvPr id="38" name="直接连接符 37"/>
          <p:cNvCxnSpPr/>
          <p:nvPr userDrawn="1"/>
        </p:nvCxnSpPr>
        <p:spPr>
          <a:xfrm flipH="1" flipV="1">
            <a:off x="2085340" y="3145155"/>
            <a:ext cx="1297305" cy="1143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5283200" y="238633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5283200" y="327533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2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4" name="图片 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081405" y="302260"/>
            <a:ext cx="9175750" cy="549275"/>
          </a:xfrm>
        </p:spPr>
        <p:txBody>
          <a:bodyPr>
            <a:noAutofit/>
          </a:bodyPr>
          <a:lstStyle>
            <a:lvl1pPr>
              <a:buNone/>
              <a:defRPr sz="2800" b="1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0"/>
            <a:ext cx="12373610" cy="6861810"/>
            <a:chOff x="0" y="0"/>
            <a:chExt cx="12373610" cy="6861810"/>
          </a:xfrm>
        </p:grpSpPr>
        <p:sp>
          <p:nvSpPr>
            <p:cNvPr id="5" name="矩形 4"/>
            <p:cNvSpPr/>
            <p:nvPr userDrawn="1"/>
          </p:nvSpPr>
          <p:spPr>
            <a:xfrm>
              <a:off x="0" y="0"/>
              <a:ext cx="12192000" cy="289560"/>
            </a:xfrm>
            <a:prstGeom prst="rect">
              <a:avLst/>
            </a:prstGeom>
            <a:solidFill>
              <a:srgbClr val="CA17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R" panose="00020600040101010101" pitchFamily="18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7" b="38399"/>
            <a:stretch>
              <a:fillRect/>
            </a:stretch>
          </p:blipFill>
          <p:spPr>
            <a:xfrm flipH="1">
              <a:off x="9265920" y="2963712"/>
              <a:ext cx="2926080" cy="389428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58" t="29135"/>
            <a:stretch>
              <a:fillRect/>
            </a:stretch>
          </p:blipFill>
          <p:spPr>
            <a:xfrm>
              <a:off x="0" y="0"/>
              <a:ext cx="2163242" cy="1865572"/>
            </a:xfrm>
            <a:prstGeom prst="rect">
              <a:avLst/>
            </a:prstGeom>
          </p:spPr>
        </p:pic>
        <p:pic>
          <p:nvPicPr>
            <p:cNvPr id="3" name="图片 2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602"/>
            <a:stretch>
              <a:fillRect/>
            </a:stretch>
          </p:blipFill>
          <p:spPr>
            <a:xfrm>
              <a:off x="0" y="5185410"/>
              <a:ext cx="12192000" cy="1676400"/>
            </a:xfrm>
            <a:prstGeom prst="rect">
              <a:avLst/>
            </a:prstGeom>
          </p:spPr>
        </p:pic>
        <p:pic>
          <p:nvPicPr>
            <p:cNvPr id="2" name="图片 1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580" y="232410"/>
              <a:ext cx="2705100" cy="2286000"/>
            </a:xfrm>
            <a:prstGeom prst="rect">
              <a:avLst/>
            </a:prstGeom>
          </p:spPr>
        </p:pic>
        <p:pic>
          <p:nvPicPr>
            <p:cNvPr id="109" name="图片 108" descr="图片包含 游戏机, 物体, 盘子, 钟表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5886" y="1245555"/>
              <a:ext cx="1454489" cy="395892"/>
            </a:xfrm>
            <a:prstGeom prst="rect">
              <a:avLst/>
            </a:prstGeom>
          </p:spPr>
        </p:pic>
        <p:pic>
          <p:nvPicPr>
            <p:cNvPr id="13" name="图片 12" descr="图片包含 动物, 室内, 床, 黑暗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240" y="536575"/>
              <a:ext cx="5500370" cy="1104900"/>
            </a:xfrm>
            <a:prstGeom prst="rect">
              <a:avLst/>
            </a:prstGeom>
          </p:spPr>
        </p:pic>
        <p:pic>
          <p:nvPicPr>
            <p:cNvPr id="15" name="图片 14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9" t="-1" b="1576"/>
            <a:stretch>
              <a:fillRect/>
            </a:stretch>
          </p:blipFill>
          <p:spPr>
            <a:xfrm>
              <a:off x="0" y="965835"/>
              <a:ext cx="5363845" cy="98869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/>
          <a:srcRect l="4069" r="4069" b="96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22" y="497961"/>
            <a:ext cx="985985" cy="268371"/>
          </a:xfrm>
          <a:prstGeom prst="rect">
            <a:avLst/>
          </a:prstGeom>
        </p:spPr>
      </p:pic>
      <p:sp>
        <p:nvSpPr>
          <p:cNvPr id="1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081088" y="419101"/>
            <a:ext cx="9175720" cy="45402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2800" b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B18910D-D960-074A-95F9-A0BEA999CC6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8B387A-785F-624E-89D2-5BED51D9D31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p>
            <a:pPr lvl="0">
              <a:buNone/>
            </a:pPr>
            <a:fld id="{BB962C8B-B14F-4D97-AF65-F5344CB8AC3E}" type="datetimeFigureOut">
              <a:rPr lang="en-US" altLang="zh-CN" dirty="0">
                <a:latin typeface="Calibri" panose="020F0502020204030204" charset="0"/>
              </a:rPr>
            </a:fld>
            <a:endParaRPr lang="en-US" altLang="zh-CN" dirty="0">
              <a:latin typeface="Calibri" panose="020F0502020204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p>
            <a:pPr lvl="0">
              <a:buNone/>
            </a:pPr>
            <a:endParaRPr lang="en-US" altLang="zh-CN" dirty="0">
              <a:latin typeface="Calibri" panose="020F050202020403020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p>
            <a:pPr lvl="0">
              <a:buNone/>
            </a:pPr>
            <a:fld id="{9A0DB2DC-4C9A-4742-B13C-FB6460FD3503}" type="slidenum">
              <a:rPr lang="en-US" altLang="zh-CN" dirty="0">
                <a:latin typeface="Calibri" panose="020F0502020204030204" charset="0"/>
              </a:rPr>
            </a:fld>
            <a:endParaRPr lang="en-US" altLang="zh-CN" dirty="0">
              <a:latin typeface="Calibri" panose="020F0502020204030204" charset="0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41" name="图片 40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22" y="497961"/>
            <a:ext cx="985985" cy="268371"/>
          </a:xfrm>
          <a:prstGeom prst="rect">
            <a:avLst/>
          </a:prstGeom>
        </p:spPr>
      </p:pic>
      <p:sp>
        <p:nvSpPr>
          <p:cNvPr id="28" name="文本框 20"/>
          <p:cNvSpPr>
            <a:spLocks noChangeArrowheads="1"/>
          </p:cNvSpPr>
          <p:nvPr userDrawn="1"/>
        </p:nvSpPr>
        <p:spPr bwMode="auto">
          <a:xfrm>
            <a:off x="2008449" y="2194901"/>
            <a:ext cx="1759198" cy="830997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457200"/>
            <a:r>
              <a:rPr lang="zh-CN" altLang="en-US" sz="54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lt"/>
              </a:rPr>
              <a:t>目录</a:t>
            </a:r>
            <a:endParaRPr lang="en-US" sz="5400" b="1" dirty="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+mn-lt"/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 flipH="1">
            <a:off x="2085272" y="3145341"/>
            <a:ext cx="1764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/>
          <p:nvPr userDrawn="1"/>
        </p:nvCxnSpPr>
        <p:spPr>
          <a:xfrm flipH="1">
            <a:off x="2085272" y="3145341"/>
            <a:ext cx="343632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/>
          <a:srcRect l="4069" r="4069" b="96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22" y="497961"/>
            <a:ext cx="985985" cy="268371"/>
          </a:xfrm>
          <a:prstGeom prst="rect">
            <a:avLst/>
          </a:prstGeom>
        </p:spPr>
      </p:pic>
      <p:sp>
        <p:nvSpPr>
          <p:cNvPr id="1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081088" y="419101"/>
            <a:ext cx="9175720" cy="45402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2800" b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5442585"/>
            <a:ext cx="11317605" cy="1407795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4431030" y="4966335"/>
            <a:ext cx="7760970" cy="1884045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5283200" y="146558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2008449" y="2194901"/>
            <a:ext cx="1759198" cy="830997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457200"/>
            <a:r>
              <a:rPr lang="zh-CN" altLang="en-US" sz="54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lt"/>
              </a:rPr>
              <a:t>目录</a:t>
            </a:r>
            <a:endParaRPr lang="en-US" sz="5400" b="1" dirty="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+mn-lt"/>
            </a:endParaRPr>
          </a:p>
        </p:txBody>
      </p:sp>
      <p:pic>
        <p:nvPicPr>
          <p:cNvPr id="41" name="图片 40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710" y="365125"/>
            <a:ext cx="1130300" cy="307975"/>
          </a:xfrm>
          <a:prstGeom prst="rect">
            <a:avLst/>
          </a:prstGeom>
        </p:spPr>
      </p:pic>
      <p:cxnSp>
        <p:nvCxnSpPr>
          <p:cNvPr id="38" name="直接连接符 37"/>
          <p:cNvCxnSpPr/>
          <p:nvPr userDrawn="1"/>
        </p:nvCxnSpPr>
        <p:spPr>
          <a:xfrm flipH="1" flipV="1">
            <a:off x="2085340" y="3145155"/>
            <a:ext cx="1297305" cy="1143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5283200" y="238633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5283200" y="327533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2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4" name="图片 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081405" y="302260"/>
            <a:ext cx="9175750" cy="549275"/>
          </a:xfrm>
        </p:spPr>
        <p:txBody>
          <a:bodyPr>
            <a:noAutofit/>
          </a:bodyPr>
          <a:lstStyle>
            <a:lvl1pPr>
              <a:buNone/>
              <a:defRPr sz="2800" b="1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0"/>
            <a:ext cx="12373610" cy="6861810"/>
            <a:chOff x="0" y="0"/>
            <a:chExt cx="12373610" cy="6861810"/>
          </a:xfrm>
        </p:grpSpPr>
        <p:sp>
          <p:nvSpPr>
            <p:cNvPr id="5" name="矩形 4"/>
            <p:cNvSpPr/>
            <p:nvPr userDrawn="1"/>
          </p:nvSpPr>
          <p:spPr>
            <a:xfrm>
              <a:off x="0" y="0"/>
              <a:ext cx="12192000" cy="289560"/>
            </a:xfrm>
            <a:prstGeom prst="rect">
              <a:avLst/>
            </a:prstGeom>
            <a:solidFill>
              <a:srgbClr val="CA17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R" panose="00020600040101010101" pitchFamily="18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7" b="38399"/>
            <a:stretch>
              <a:fillRect/>
            </a:stretch>
          </p:blipFill>
          <p:spPr>
            <a:xfrm flipH="1">
              <a:off x="9265920" y="2963712"/>
              <a:ext cx="2926080" cy="389428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58" t="29135"/>
            <a:stretch>
              <a:fillRect/>
            </a:stretch>
          </p:blipFill>
          <p:spPr>
            <a:xfrm>
              <a:off x="0" y="0"/>
              <a:ext cx="2163242" cy="1865572"/>
            </a:xfrm>
            <a:prstGeom prst="rect">
              <a:avLst/>
            </a:prstGeom>
          </p:spPr>
        </p:pic>
        <p:pic>
          <p:nvPicPr>
            <p:cNvPr id="3" name="图片 2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602"/>
            <a:stretch>
              <a:fillRect/>
            </a:stretch>
          </p:blipFill>
          <p:spPr>
            <a:xfrm>
              <a:off x="0" y="5185410"/>
              <a:ext cx="12192000" cy="1676400"/>
            </a:xfrm>
            <a:prstGeom prst="rect">
              <a:avLst/>
            </a:prstGeom>
          </p:spPr>
        </p:pic>
        <p:pic>
          <p:nvPicPr>
            <p:cNvPr id="2" name="图片 1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580" y="232410"/>
              <a:ext cx="2705100" cy="2286000"/>
            </a:xfrm>
            <a:prstGeom prst="rect">
              <a:avLst/>
            </a:prstGeom>
          </p:spPr>
        </p:pic>
        <p:pic>
          <p:nvPicPr>
            <p:cNvPr id="109" name="图片 108" descr="图片包含 游戏机, 物体, 盘子, 钟表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5886" y="1245555"/>
              <a:ext cx="1454489" cy="395892"/>
            </a:xfrm>
            <a:prstGeom prst="rect">
              <a:avLst/>
            </a:prstGeom>
          </p:spPr>
        </p:pic>
        <p:pic>
          <p:nvPicPr>
            <p:cNvPr id="13" name="图片 12" descr="图片包含 动物, 室内, 床, 黑暗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240" y="536575"/>
              <a:ext cx="5500370" cy="1104900"/>
            </a:xfrm>
            <a:prstGeom prst="rect">
              <a:avLst/>
            </a:prstGeom>
          </p:spPr>
        </p:pic>
        <p:pic>
          <p:nvPicPr>
            <p:cNvPr id="15" name="图片 14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9" t="-1" b="1576"/>
            <a:stretch>
              <a:fillRect/>
            </a:stretch>
          </p:blipFill>
          <p:spPr>
            <a:xfrm>
              <a:off x="0" y="965835"/>
              <a:ext cx="5363845" cy="98869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5442585"/>
            <a:ext cx="11317605" cy="1407795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4431030" y="4966335"/>
            <a:ext cx="7760970" cy="1884045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5283200" y="146558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2008449" y="2194901"/>
            <a:ext cx="1759198" cy="830997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457200"/>
            <a:r>
              <a:rPr lang="zh-CN" altLang="en-US" sz="54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lt"/>
              </a:rPr>
              <a:t>目录</a:t>
            </a:r>
            <a:endParaRPr lang="en-US" sz="5400" b="1" dirty="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+mn-lt"/>
            </a:endParaRPr>
          </a:p>
        </p:txBody>
      </p:sp>
      <p:pic>
        <p:nvPicPr>
          <p:cNvPr id="41" name="图片 40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710" y="365125"/>
            <a:ext cx="1130300" cy="307975"/>
          </a:xfrm>
          <a:prstGeom prst="rect">
            <a:avLst/>
          </a:prstGeom>
        </p:spPr>
      </p:pic>
      <p:cxnSp>
        <p:nvCxnSpPr>
          <p:cNvPr id="38" name="直接连接符 37"/>
          <p:cNvCxnSpPr/>
          <p:nvPr userDrawn="1"/>
        </p:nvCxnSpPr>
        <p:spPr>
          <a:xfrm flipH="1" flipV="1">
            <a:off x="2085340" y="3145155"/>
            <a:ext cx="1297305" cy="1143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5283200" y="238633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5283200" y="327533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B18910D-D960-074A-95F9-A0BEA999CC6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8B387A-785F-624E-89D2-5BED51D9D31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p>
            <a:pPr lvl="0">
              <a:buNone/>
            </a:pPr>
            <a:fld id="{BB962C8B-B14F-4D97-AF65-F5344CB8AC3E}" type="datetimeFigureOut">
              <a:rPr lang="en-US" altLang="zh-CN" dirty="0">
                <a:latin typeface="Calibri" panose="020F0502020204030204" charset="0"/>
              </a:rPr>
            </a:fld>
            <a:endParaRPr lang="en-US" altLang="zh-CN" dirty="0">
              <a:latin typeface="Calibri" panose="020F0502020204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p>
            <a:pPr lvl="0">
              <a:buNone/>
            </a:pPr>
            <a:endParaRPr lang="en-US" altLang="zh-CN" dirty="0">
              <a:latin typeface="Calibri" panose="020F050202020403020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p>
            <a:pPr lvl="0">
              <a:buNone/>
            </a:pPr>
            <a:fld id="{9A0DB2DC-4C9A-4742-B13C-FB6460FD3503}" type="slidenum">
              <a:rPr lang="en-US" altLang="zh-CN" dirty="0">
                <a:latin typeface="Calibri" panose="020F0502020204030204" charset="0"/>
              </a:rPr>
            </a:fld>
            <a:endParaRPr lang="en-US" altLang="zh-CN" dirty="0">
              <a:latin typeface="Calibri" panose="020F0502020204030204" charset="0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41" name="图片 40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22" y="497961"/>
            <a:ext cx="985985" cy="268371"/>
          </a:xfrm>
          <a:prstGeom prst="rect">
            <a:avLst/>
          </a:prstGeom>
        </p:spPr>
      </p:pic>
      <p:sp>
        <p:nvSpPr>
          <p:cNvPr id="28" name="文本框 20"/>
          <p:cNvSpPr>
            <a:spLocks noChangeArrowheads="1"/>
          </p:cNvSpPr>
          <p:nvPr userDrawn="1"/>
        </p:nvSpPr>
        <p:spPr bwMode="auto">
          <a:xfrm>
            <a:off x="2008449" y="2194901"/>
            <a:ext cx="1759198" cy="830997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457200"/>
            <a:r>
              <a:rPr lang="zh-CN" altLang="en-US" sz="54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lt"/>
              </a:rPr>
              <a:t>目录</a:t>
            </a:r>
            <a:endParaRPr lang="en-US" sz="5400" b="1" dirty="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+mn-lt"/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 flipH="1">
            <a:off x="2085272" y="3145341"/>
            <a:ext cx="1764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/>
          <p:nvPr userDrawn="1"/>
        </p:nvCxnSpPr>
        <p:spPr>
          <a:xfrm flipH="1">
            <a:off x="2085272" y="3145341"/>
            <a:ext cx="343632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/>
          <a:srcRect l="4069" r="4069" b="96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22" y="497961"/>
            <a:ext cx="985985" cy="268371"/>
          </a:xfrm>
          <a:prstGeom prst="rect">
            <a:avLst/>
          </a:prstGeom>
        </p:spPr>
      </p:pic>
      <p:sp>
        <p:nvSpPr>
          <p:cNvPr id="1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081088" y="419101"/>
            <a:ext cx="9175720" cy="45402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2800" b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5442585"/>
            <a:ext cx="11317605" cy="1407795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4431030" y="4966335"/>
            <a:ext cx="7760970" cy="1884045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5283200" y="146558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2008449" y="2194901"/>
            <a:ext cx="1759198" cy="830997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457200"/>
            <a:r>
              <a:rPr lang="zh-CN" altLang="en-US" sz="54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lt"/>
              </a:rPr>
              <a:t>目录</a:t>
            </a:r>
            <a:endParaRPr lang="en-US" sz="5400" b="1" dirty="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+mn-lt"/>
            </a:endParaRPr>
          </a:p>
        </p:txBody>
      </p:sp>
      <p:pic>
        <p:nvPicPr>
          <p:cNvPr id="41" name="图片 40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710" y="365125"/>
            <a:ext cx="1130300" cy="307975"/>
          </a:xfrm>
          <a:prstGeom prst="rect">
            <a:avLst/>
          </a:prstGeom>
        </p:spPr>
      </p:pic>
      <p:cxnSp>
        <p:nvCxnSpPr>
          <p:cNvPr id="38" name="直接连接符 37"/>
          <p:cNvCxnSpPr/>
          <p:nvPr userDrawn="1"/>
        </p:nvCxnSpPr>
        <p:spPr>
          <a:xfrm flipH="1" flipV="1">
            <a:off x="2085340" y="3145155"/>
            <a:ext cx="1297305" cy="1143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5283200" y="238633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5283200" y="327533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2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4" name="图片 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081405" y="302260"/>
            <a:ext cx="9175750" cy="549275"/>
          </a:xfrm>
        </p:spPr>
        <p:txBody>
          <a:bodyPr>
            <a:noAutofit/>
          </a:bodyPr>
          <a:lstStyle>
            <a:lvl1pPr>
              <a:buNone/>
              <a:defRPr sz="2800" b="1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0"/>
            <a:ext cx="12373610" cy="6861810"/>
            <a:chOff x="0" y="0"/>
            <a:chExt cx="12373610" cy="6861810"/>
          </a:xfrm>
        </p:grpSpPr>
        <p:sp>
          <p:nvSpPr>
            <p:cNvPr id="5" name="矩形 4"/>
            <p:cNvSpPr/>
            <p:nvPr userDrawn="1"/>
          </p:nvSpPr>
          <p:spPr>
            <a:xfrm>
              <a:off x="0" y="0"/>
              <a:ext cx="12192000" cy="289560"/>
            </a:xfrm>
            <a:prstGeom prst="rect">
              <a:avLst/>
            </a:prstGeom>
            <a:solidFill>
              <a:srgbClr val="CA17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R" panose="00020600040101010101" pitchFamily="18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7" b="38399"/>
            <a:stretch>
              <a:fillRect/>
            </a:stretch>
          </p:blipFill>
          <p:spPr>
            <a:xfrm flipH="1">
              <a:off x="9265920" y="2963712"/>
              <a:ext cx="2926080" cy="389428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58" t="29135"/>
            <a:stretch>
              <a:fillRect/>
            </a:stretch>
          </p:blipFill>
          <p:spPr>
            <a:xfrm>
              <a:off x="0" y="0"/>
              <a:ext cx="2163242" cy="1865572"/>
            </a:xfrm>
            <a:prstGeom prst="rect">
              <a:avLst/>
            </a:prstGeom>
          </p:spPr>
        </p:pic>
        <p:pic>
          <p:nvPicPr>
            <p:cNvPr id="3" name="图片 2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602"/>
            <a:stretch>
              <a:fillRect/>
            </a:stretch>
          </p:blipFill>
          <p:spPr>
            <a:xfrm>
              <a:off x="0" y="5185410"/>
              <a:ext cx="12192000" cy="1676400"/>
            </a:xfrm>
            <a:prstGeom prst="rect">
              <a:avLst/>
            </a:prstGeom>
          </p:spPr>
        </p:pic>
        <p:pic>
          <p:nvPicPr>
            <p:cNvPr id="2" name="图片 1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580" y="232410"/>
              <a:ext cx="2705100" cy="2286000"/>
            </a:xfrm>
            <a:prstGeom prst="rect">
              <a:avLst/>
            </a:prstGeom>
          </p:spPr>
        </p:pic>
        <p:pic>
          <p:nvPicPr>
            <p:cNvPr id="109" name="图片 108" descr="图片包含 游戏机, 物体, 盘子, 钟表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5886" y="1245555"/>
              <a:ext cx="1454489" cy="395892"/>
            </a:xfrm>
            <a:prstGeom prst="rect">
              <a:avLst/>
            </a:prstGeom>
          </p:spPr>
        </p:pic>
        <p:pic>
          <p:nvPicPr>
            <p:cNvPr id="13" name="图片 12" descr="图片包含 动物, 室内, 床, 黑暗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240" y="536575"/>
              <a:ext cx="5500370" cy="1104900"/>
            </a:xfrm>
            <a:prstGeom prst="rect">
              <a:avLst/>
            </a:prstGeom>
          </p:spPr>
        </p:pic>
        <p:pic>
          <p:nvPicPr>
            <p:cNvPr id="15" name="图片 14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9" t="-1" b="1576"/>
            <a:stretch>
              <a:fillRect/>
            </a:stretch>
          </p:blipFill>
          <p:spPr>
            <a:xfrm>
              <a:off x="0" y="965835"/>
              <a:ext cx="5363845" cy="98869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B18910D-D960-074A-95F9-A0BEA999CC6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8B387A-785F-624E-89D2-5BED51D9D31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p>
            <a:pPr lvl="0">
              <a:buNone/>
            </a:pPr>
            <a:fld id="{BB962C8B-B14F-4D97-AF65-F5344CB8AC3E}" type="datetimeFigureOut">
              <a:rPr lang="en-US" altLang="zh-CN" dirty="0">
                <a:latin typeface="Calibri" panose="020F0502020204030204" charset="0"/>
              </a:rPr>
            </a:fld>
            <a:endParaRPr lang="en-US" altLang="zh-CN" dirty="0">
              <a:latin typeface="Calibri" panose="020F0502020204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p>
            <a:pPr lvl="0">
              <a:buNone/>
            </a:pPr>
            <a:endParaRPr lang="en-US" altLang="zh-CN" dirty="0">
              <a:latin typeface="Calibri" panose="020F050202020403020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p>
            <a:pPr lvl="0">
              <a:buNone/>
            </a:pPr>
            <a:fld id="{9A0DB2DC-4C9A-4742-B13C-FB6460FD3503}" type="slidenum">
              <a:rPr lang="en-US" altLang="zh-CN" dirty="0">
                <a:latin typeface="Calibri" panose="020F0502020204030204" charset="0"/>
              </a:rPr>
            </a:fld>
            <a:endParaRPr lang="en-US" altLang="zh-CN" dirty="0">
              <a:latin typeface="Calibri" panose="020F0502020204030204" charset="0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41" name="图片 40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22" y="497961"/>
            <a:ext cx="985985" cy="268371"/>
          </a:xfrm>
          <a:prstGeom prst="rect">
            <a:avLst/>
          </a:prstGeom>
        </p:spPr>
      </p:pic>
      <p:sp>
        <p:nvSpPr>
          <p:cNvPr id="28" name="文本框 20"/>
          <p:cNvSpPr>
            <a:spLocks noChangeArrowheads="1"/>
          </p:cNvSpPr>
          <p:nvPr userDrawn="1"/>
        </p:nvSpPr>
        <p:spPr bwMode="auto">
          <a:xfrm>
            <a:off x="2008449" y="2194901"/>
            <a:ext cx="1759198" cy="830997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457200"/>
            <a:r>
              <a:rPr lang="zh-CN" altLang="en-US" sz="54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lt"/>
              </a:rPr>
              <a:t>目录</a:t>
            </a:r>
            <a:endParaRPr lang="en-US" sz="5400" b="1" dirty="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+mn-lt"/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 flipH="1">
            <a:off x="2085272" y="3145341"/>
            <a:ext cx="1764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/>
          <p:nvPr userDrawn="1"/>
        </p:nvCxnSpPr>
        <p:spPr>
          <a:xfrm flipH="1">
            <a:off x="2085272" y="3145341"/>
            <a:ext cx="343632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2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4" name="图片 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081405" y="302260"/>
            <a:ext cx="9175750" cy="549275"/>
          </a:xfrm>
        </p:spPr>
        <p:txBody>
          <a:bodyPr>
            <a:noAutofit/>
          </a:bodyPr>
          <a:lstStyle>
            <a:lvl1pPr>
              <a:buNone/>
              <a:defRPr sz="2800" b="1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0"/>
            <a:ext cx="12373610" cy="6861810"/>
            <a:chOff x="0" y="0"/>
            <a:chExt cx="12373610" cy="6861810"/>
          </a:xfrm>
        </p:grpSpPr>
        <p:sp>
          <p:nvSpPr>
            <p:cNvPr id="5" name="矩形 4"/>
            <p:cNvSpPr/>
            <p:nvPr userDrawn="1"/>
          </p:nvSpPr>
          <p:spPr>
            <a:xfrm>
              <a:off x="0" y="0"/>
              <a:ext cx="12192000" cy="289560"/>
            </a:xfrm>
            <a:prstGeom prst="rect">
              <a:avLst/>
            </a:prstGeom>
            <a:solidFill>
              <a:srgbClr val="CA17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R" panose="00020600040101010101" pitchFamily="18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7" b="38399"/>
            <a:stretch>
              <a:fillRect/>
            </a:stretch>
          </p:blipFill>
          <p:spPr>
            <a:xfrm flipH="1">
              <a:off x="9265920" y="2963712"/>
              <a:ext cx="2926080" cy="389428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58" t="29135"/>
            <a:stretch>
              <a:fillRect/>
            </a:stretch>
          </p:blipFill>
          <p:spPr>
            <a:xfrm>
              <a:off x="0" y="0"/>
              <a:ext cx="2163242" cy="1865572"/>
            </a:xfrm>
            <a:prstGeom prst="rect">
              <a:avLst/>
            </a:prstGeom>
          </p:spPr>
        </p:pic>
        <p:pic>
          <p:nvPicPr>
            <p:cNvPr id="3" name="图片 2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602"/>
            <a:stretch>
              <a:fillRect/>
            </a:stretch>
          </p:blipFill>
          <p:spPr>
            <a:xfrm>
              <a:off x="0" y="5185410"/>
              <a:ext cx="12192000" cy="1676400"/>
            </a:xfrm>
            <a:prstGeom prst="rect">
              <a:avLst/>
            </a:prstGeom>
          </p:spPr>
        </p:pic>
        <p:pic>
          <p:nvPicPr>
            <p:cNvPr id="2" name="图片 1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580" y="232410"/>
              <a:ext cx="2705100" cy="2286000"/>
            </a:xfrm>
            <a:prstGeom prst="rect">
              <a:avLst/>
            </a:prstGeom>
          </p:spPr>
        </p:pic>
        <p:pic>
          <p:nvPicPr>
            <p:cNvPr id="109" name="图片 108" descr="图片包含 游戏机, 物体, 盘子, 钟表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5886" y="1245555"/>
              <a:ext cx="1454489" cy="395892"/>
            </a:xfrm>
            <a:prstGeom prst="rect">
              <a:avLst/>
            </a:prstGeom>
          </p:spPr>
        </p:pic>
        <p:pic>
          <p:nvPicPr>
            <p:cNvPr id="13" name="图片 12" descr="图片包含 动物, 室内, 床, 黑暗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240" y="536575"/>
              <a:ext cx="5500370" cy="1104900"/>
            </a:xfrm>
            <a:prstGeom prst="rect">
              <a:avLst/>
            </a:prstGeom>
          </p:spPr>
        </p:pic>
        <p:pic>
          <p:nvPicPr>
            <p:cNvPr id="15" name="图片 14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9" t="-1" b="1576"/>
            <a:stretch>
              <a:fillRect/>
            </a:stretch>
          </p:blipFill>
          <p:spPr>
            <a:xfrm>
              <a:off x="0" y="965835"/>
              <a:ext cx="5363845" cy="98869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/>
          <a:srcRect l="4069" r="4069" b="96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22" y="497961"/>
            <a:ext cx="985985" cy="268371"/>
          </a:xfrm>
          <a:prstGeom prst="rect">
            <a:avLst/>
          </a:prstGeom>
        </p:spPr>
      </p:pic>
      <p:sp>
        <p:nvSpPr>
          <p:cNvPr id="1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081088" y="419101"/>
            <a:ext cx="9175720" cy="45402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2800" b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5442585"/>
            <a:ext cx="11317605" cy="1407795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4431030" y="4966335"/>
            <a:ext cx="7760970" cy="1884045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5283200" y="146558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2008449" y="2194901"/>
            <a:ext cx="1759198" cy="830997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457200"/>
            <a:r>
              <a:rPr lang="zh-CN" altLang="en-US" sz="54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lt"/>
              </a:rPr>
              <a:t>目录</a:t>
            </a:r>
            <a:endParaRPr lang="en-US" sz="5400" b="1" dirty="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+mn-lt"/>
            </a:endParaRPr>
          </a:p>
        </p:txBody>
      </p:sp>
      <p:pic>
        <p:nvPicPr>
          <p:cNvPr id="41" name="图片 40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710" y="365125"/>
            <a:ext cx="1130300" cy="307975"/>
          </a:xfrm>
          <a:prstGeom prst="rect">
            <a:avLst/>
          </a:prstGeom>
        </p:spPr>
      </p:pic>
      <p:cxnSp>
        <p:nvCxnSpPr>
          <p:cNvPr id="38" name="直接连接符 37"/>
          <p:cNvCxnSpPr/>
          <p:nvPr userDrawn="1"/>
        </p:nvCxnSpPr>
        <p:spPr>
          <a:xfrm flipH="1" flipV="1">
            <a:off x="2085340" y="3145155"/>
            <a:ext cx="1297305" cy="1143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5283200" y="238633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5283200" y="327533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5442585"/>
            <a:ext cx="11317605" cy="1407795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4431030" y="4966335"/>
            <a:ext cx="7760970" cy="1884045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5283200" y="146558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2008449" y="2194901"/>
            <a:ext cx="1759198" cy="830997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457200"/>
            <a:r>
              <a:rPr lang="zh-CN" altLang="en-US" sz="54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lt"/>
              </a:rPr>
              <a:t>目录</a:t>
            </a:r>
            <a:endParaRPr lang="en-US" sz="5400" b="1" dirty="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+mn-lt"/>
            </a:endParaRPr>
          </a:p>
        </p:txBody>
      </p:sp>
      <p:pic>
        <p:nvPicPr>
          <p:cNvPr id="41" name="图片 40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710" y="365125"/>
            <a:ext cx="1130300" cy="307975"/>
          </a:xfrm>
          <a:prstGeom prst="rect">
            <a:avLst/>
          </a:prstGeom>
        </p:spPr>
      </p:pic>
      <p:cxnSp>
        <p:nvCxnSpPr>
          <p:cNvPr id="38" name="直接连接符 37"/>
          <p:cNvCxnSpPr/>
          <p:nvPr userDrawn="1"/>
        </p:nvCxnSpPr>
        <p:spPr>
          <a:xfrm flipH="1" flipV="1">
            <a:off x="2085340" y="3145155"/>
            <a:ext cx="1297305" cy="1143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5283200" y="238633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5283200" y="327533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2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4" name="图片 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081405" y="302260"/>
            <a:ext cx="9175750" cy="549275"/>
          </a:xfrm>
        </p:spPr>
        <p:txBody>
          <a:bodyPr>
            <a:noAutofit/>
          </a:bodyPr>
          <a:lstStyle>
            <a:lvl1pPr>
              <a:buNone/>
              <a:defRPr sz="2800" b="1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0"/>
            <a:ext cx="12373610" cy="6861810"/>
            <a:chOff x="0" y="0"/>
            <a:chExt cx="12373610" cy="6861810"/>
          </a:xfrm>
        </p:grpSpPr>
        <p:sp>
          <p:nvSpPr>
            <p:cNvPr id="5" name="矩形 4"/>
            <p:cNvSpPr/>
            <p:nvPr userDrawn="1"/>
          </p:nvSpPr>
          <p:spPr>
            <a:xfrm>
              <a:off x="0" y="0"/>
              <a:ext cx="12192000" cy="289560"/>
            </a:xfrm>
            <a:prstGeom prst="rect">
              <a:avLst/>
            </a:prstGeom>
            <a:solidFill>
              <a:srgbClr val="CA17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R" panose="00020600040101010101" pitchFamily="18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7" b="38399"/>
            <a:stretch>
              <a:fillRect/>
            </a:stretch>
          </p:blipFill>
          <p:spPr>
            <a:xfrm flipH="1">
              <a:off x="9265920" y="2963712"/>
              <a:ext cx="2926080" cy="389428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58" t="29135"/>
            <a:stretch>
              <a:fillRect/>
            </a:stretch>
          </p:blipFill>
          <p:spPr>
            <a:xfrm>
              <a:off x="0" y="0"/>
              <a:ext cx="2163242" cy="1865572"/>
            </a:xfrm>
            <a:prstGeom prst="rect">
              <a:avLst/>
            </a:prstGeom>
          </p:spPr>
        </p:pic>
        <p:pic>
          <p:nvPicPr>
            <p:cNvPr id="3" name="图片 2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602"/>
            <a:stretch>
              <a:fillRect/>
            </a:stretch>
          </p:blipFill>
          <p:spPr>
            <a:xfrm>
              <a:off x="0" y="5185410"/>
              <a:ext cx="12192000" cy="1676400"/>
            </a:xfrm>
            <a:prstGeom prst="rect">
              <a:avLst/>
            </a:prstGeom>
          </p:spPr>
        </p:pic>
        <p:pic>
          <p:nvPicPr>
            <p:cNvPr id="2" name="图片 1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580" y="232410"/>
              <a:ext cx="2705100" cy="2286000"/>
            </a:xfrm>
            <a:prstGeom prst="rect">
              <a:avLst/>
            </a:prstGeom>
          </p:spPr>
        </p:pic>
        <p:pic>
          <p:nvPicPr>
            <p:cNvPr id="109" name="图片 108" descr="图片包含 游戏机, 物体, 盘子, 钟表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5886" y="1245555"/>
              <a:ext cx="1454489" cy="395892"/>
            </a:xfrm>
            <a:prstGeom prst="rect">
              <a:avLst/>
            </a:prstGeom>
          </p:spPr>
        </p:pic>
        <p:pic>
          <p:nvPicPr>
            <p:cNvPr id="13" name="图片 12" descr="图片包含 动物, 室内, 床, 黑暗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240" y="536575"/>
              <a:ext cx="5500370" cy="1104900"/>
            </a:xfrm>
            <a:prstGeom prst="rect">
              <a:avLst/>
            </a:prstGeom>
          </p:spPr>
        </p:pic>
        <p:pic>
          <p:nvPicPr>
            <p:cNvPr id="15" name="图片 14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9" t="-1" b="1576"/>
            <a:stretch>
              <a:fillRect/>
            </a:stretch>
          </p:blipFill>
          <p:spPr>
            <a:xfrm>
              <a:off x="0" y="965835"/>
              <a:ext cx="5363845" cy="98869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/>
          <a:srcRect l="4069" r="4069" b="96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22" y="497961"/>
            <a:ext cx="985985" cy="268371"/>
          </a:xfrm>
          <a:prstGeom prst="rect">
            <a:avLst/>
          </a:prstGeom>
        </p:spPr>
      </p:pic>
      <p:sp>
        <p:nvSpPr>
          <p:cNvPr id="1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081088" y="419101"/>
            <a:ext cx="9175720" cy="45402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2800" b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5442585"/>
            <a:ext cx="11317605" cy="1407795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4431030" y="4966335"/>
            <a:ext cx="7760970" cy="1884045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5283200" y="146558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2008449" y="2194901"/>
            <a:ext cx="1759198" cy="830997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457200"/>
            <a:r>
              <a:rPr lang="zh-CN" altLang="en-US" sz="54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lt"/>
              </a:rPr>
              <a:t>目录</a:t>
            </a:r>
            <a:endParaRPr lang="en-US" sz="5400" b="1" dirty="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+mn-lt"/>
            </a:endParaRPr>
          </a:p>
        </p:txBody>
      </p:sp>
      <p:pic>
        <p:nvPicPr>
          <p:cNvPr id="41" name="图片 40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710" y="365125"/>
            <a:ext cx="1130300" cy="307975"/>
          </a:xfrm>
          <a:prstGeom prst="rect">
            <a:avLst/>
          </a:prstGeom>
        </p:spPr>
      </p:pic>
      <p:cxnSp>
        <p:nvCxnSpPr>
          <p:cNvPr id="38" name="直接连接符 37"/>
          <p:cNvCxnSpPr/>
          <p:nvPr userDrawn="1"/>
        </p:nvCxnSpPr>
        <p:spPr>
          <a:xfrm flipH="1" flipV="1">
            <a:off x="2085340" y="3145155"/>
            <a:ext cx="1297305" cy="1143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5283200" y="238633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5283200" y="327533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2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4" name="图片 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081405" y="302260"/>
            <a:ext cx="9175750" cy="549275"/>
          </a:xfrm>
        </p:spPr>
        <p:txBody>
          <a:bodyPr>
            <a:noAutofit/>
          </a:bodyPr>
          <a:lstStyle>
            <a:lvl1pPr>
              <a:buNone/>
              <a:defRPr sz="2800" b="1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0"/>
            <a:ext cx="12373610" cy="6861810"/>
            <a:chOff x="0" y="0"/>
            <a:chExt cx="12373610" cy="6861810"/>
          </a:xfrm>
        </p:grpSpPr>
        <p:sp>
          <p:nvSpPr>
            <p:cNvPr id="5" name="矩形 4"/>
            <p:cNvSpPr/>
            <p:nvPr userDrawn="1"/>
          </p:nvSpPr>
          <p:spPr>
            <a:xfrm>
              <a:off x="0" y="0"/>
              <a:ext cx="12192000" cy="289560"/>
            </a:xfrm>
            <a:prstGeom prst="rect">
              <a:avLst/>
            </a:prstGeom>
            <a:solidFill>
              <a:srgbClr val="CA17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R" panose="00020600040101010101" pitchFamily="18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7" b="38399"/>
            <a:stretch>
              <a:fillRect/>
            </a:stretch>
          </p:blipFill>
          <p:spPr>
            <a:xfrm flipH="1">
              <a:off x="9265920" y="2963712"/>
              <a:ext cx="2926080" cy="389428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58" t="29135"/>
            <a:stretch>
              <a:fillRect/>
            </a:stretch>
          </p:blipFill>
          <p:spPr>
            <a:xfrm>
              <a:off x="0" y="0"/>
              <a:ext cx="2163242" cy="1865572"/>
            </a:xfrm>
            <a:prstGeom prst="rect">
              <a:avLst/>
            </a:prstGeom>
          </p:spPr>
        </p:pic>
        <p:pic>
          <p:nvPicPr>
            <p:cNvPr id="3" name="图片 2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602"/>
            <a:stretch>
              <a:fillRect/>
            </a:stretch>
          </p:blipFill>
          <p:spPr>
            <a:xfrm>
              <a:off x="0" y="5185410"/>
              <a:ext cx="12192000" cy="1676400"/>
            </a:xfrm>
            <a:prstGeom prst="rect">
              <a:avLst/>
            </a:prstGeom>
          </p:spPr>
        </p:pic>
        <p:pic>
          <p:nvPicPr>
            <p:cNvPr id="2" name="图片 1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580" y="232410"/>
              <a:ext cx="2705100" cy="2286000"/>
            </a:xfrm>
            <a:prstGeom prst="rect">
              <a:avLst/>
            </a:prstGeom>
          </p:spPr>
        </p:pic>
        <p:pic>
          <p:nvPicPr>
            <p:cNvPr id="109" name="图片 108" descr="图片包含 游戏机, 物体, 盘子, 钟表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5886" y="1245555"/>
              <a:ext cx="1454489" cy="395892"/>
            </a:xfrm>
            <a:prstGeom prst="rect">
              <a:avLst/>
            </a:prstGeom>
          </p:spPr>
        </p:pic>
        <p:pic>
          <p:nvPicPr>
            <p:cNvPr id="13" name="图片 12" descr="图片包含 动物, 室内, 床, 黑暗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240" y="536575"/>
              <a:ext cx="5500370" cy="1104900"/>
            </a:xfrm>
            <a:prstGeom prst="rect">
              <a:avLst/>
            </a:prstGeom>
          </p:spPr>
        </p:pic>
        <p:pic>
          <p:nvPicPr>
            <p:cNvPr id="15" name="图片 14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9" t="-1" b="1576"/>
            <a:stretch>
              <a:fillRect/>
            </a:stretch>
          </p:blipFill>
          <p:spPr>
            <a:xfrm>
              <a:off x="0" y="965835"/>
              <a:ext cx="5363845" cy="98869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B18910D-D960-074A-95F9-A0BEA999CC6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8B387A-785F-624E-89D2-5BED51D9D31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p>
            <a:pPr lvl="0">
              <a:buNone/>
            </a:pPr>
            <a:fld id="{BB962C8B-B14F-4D97-AF65-F5344CB8AC3E}" type="datetimeFigureOut">
              <a:rPr lang="en-US" altLang="zh-CN" dirty="0">
                <a:latin typeface="Calibri" panose="020F0502020204030204" charset="0"/>
              </a:rPr>
            </a:fld>
            <a:endParaRPr lang="en-US" altLang="zh-CN" dirty="0">
              <a:latin typeface="Calibri" panose="020F0502020204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p>
            <a:pPr lvl="0">
              <a:buNone/>
            </a:pPr>
            <a:endParaRPr lang="en-US" altLang="zh-CN" dirty="0">
              <a:latin typeface="Calibri" panose="020F050202020403020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p>
            <a:pPr lvl="0">
              <a:buNone/>
            </a:pPr>
            <a:fld id="{9A0DB2DC-4C9A-4742-B13C-FB6460FD3503}" type="slidenum">
              <a:rPr lang="en-US" altLang="zh-CN" dirty="0">
                <a:latin typeface="Calibri" panose="020F0502020204030204" charset="0"/>
              </a:rPr>
            </a:fld>
            <a:endParaRPr lang="en-US" altLang="zh-CN" dirty="0">
              <a:latin typeface="Calibri" panose="020F0502020204030204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41" name="图片 40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22" y="497961"/>
            <a:ext cx="985985" cy="268371"/>
          </a:xfrm>
          <a:prstGeom prst="rect">
            <a:avLst/>
          </a:prstGeom>
        </p:spPr>
      </p:pic>
      <p:sp>
        <p:nvSpPr>
          <p:cNvPr id="28" name="文本框 20"/>
          <p:cNvSpPr>
            <a:spLocks noChangeArrowheads="1"/>
          </p:cNvSpPr>
          <p:nvPr userDrawn="1"/>
        </p:nvSpPr>
        <p:spPr bwMode="auto">
          <a:xfrm>
            <a:off x="2008449" y="2194901"/>
            <a:ext cx="1759198" cy="830997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457200"/>
            <a:r>
              <a:rPr lang="zh-CN" altLang="en-US" sz="54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lt"/>
              </a:rPr>
              <a:t>目录</a:t>
            </a:r>
            <a:endParaRPr lang="en-US" sz="5400" b="1" dirty="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+mn-lt"/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 flipH="1">
            <a:off x="2085272" y="3145341"/>
            <a:ext cx="1764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/>
          <p:nvPr userDrawn="1"/>
        </p:nvCxnSpPr>
        <p:spPr>
          <a:xfrm flipH="1">
            <a:off x="2085272" y="3145341"/>
            <a:ext cx="343632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/>
          <a:srcRect l="4069" r="4069" b="96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22" y="497961"/>
            <a:ext cx="985985" cy="268371"/>
          </a:xfrm>
          <a:prstGeom prst="rect">
            <a:avLst/>
          </a:prstGeom>
        </p:spPr>
      </p:pic>
      <p:sp>
        <p:nvSpPr>
          <p:cNvPr id="1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081088" y="419101"/>
            <a:ext cx="9175720" cy="45402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2800" b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5442585"/>
            <a:ext cx="11317605" cy="1407795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4431030" y="4966335"/>
            <a:ext cx="7760970" cy="1884045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5283200" y="146558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2008449" y="2194901"/>
            <a:ext cx="1759198" cy="830997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457200"/>
            <a:r>
              <a:rPr lang="zh-CN" altLang="en-US" sz="54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lt"/>
              </a:rPr>
              <a:t>目录</a:t>
            </a:r>
            <a:endParaRPr lang="en-US" sz="5400" b="1" dirty="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+mn-lt"/>
            </a:endParaRPr>
          </a:p>
        </p:txBody>
      </p:sp>
      <p:pic>
        <p:nvPicPr>
          <p:cNvPr id="41" name="图片 40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710" y="365125"/>
            <a:ext cx="1130300" cy="307975"/>
          </a:xfrm>
          <a:prstGeom prst="rect">
            <a:avLst/>
          </a:prstGeom>
        </p:spPr>
      </p:pic>
      <p:cxnSp>
        <p:nvCxnSpPr>
          <p:cNvPr id="38" name="直接连接符 37"/>
          <p:cNvCxnSpPr/>
          <p:nvPr userDrawn="1"/>
        </p:nvCxnSpPr>
        <p:spPr>
          <a:xfrm flipH="1" flipV="1">
            <a:off x="2085340" y="3145155"/>
            <a:ext cx="1297305" cy="1143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5283200" y="238633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5283200" y="327533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2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4" name="图片 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081405" y="302260"/>
            <a:ext cx="9175750" cy="549275"/>
          </a:xfrm>
        </p:spPr>
        <p:txBody>
          <a:bodyPr>
            <a:noAutofit/>
          </a:bodyPr>
          <a:lstStyle>
            <a:lvl1pPr>
              <a:buNone/>
              <a:defRPr sz="2800" b="1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0"/>
            <a:ext cx="12373610" cy="6861810"/>
            <a:chOff x="0" y="0"/>
            <a:chExt cx="12373610" cy="6861810"/>
          </a:xfrm>
        </p:grpSpPr>
        <p:sp>
          <p:nvSpPr>
            <p:cNvPr id="5" name="矩形 4"/>
            <p:cNvSpPr/>
            <p:nvPr userDrawn="1"/>
          </p:nvSpPr>
          <p:spPr>
            <a:xfrm>
              <a:off x="0" y="0"/>
              <a:ext cx="12192000" cy="289560"/>
            </a:xfrm>
            <a:prstGeom prst="rect">
              <a:avLst/>
            </a:prstGeom>
            <a:solidFill>
              <a:srgbClr val="CA17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R" panose="00020600040101010101" pitchFamily="18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7" b="38399"/>
            <a:stretch>
              <a:fillRect/>
            </a:stretch>
          </p:blipFill>
          <p:spPr>
            <a:xfrm flipH="1">
              <a:off x="9265920" y="2963712"/>
              <a:ext cx="2926080" cy="389428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58" t="29135"/>
            <a:stretch>
              <a:fillRect/>
            </a:stretch>
          </p:blipFill>
          <p:spPr>
            <a:xfrm>
              <a:off x="0" y="0"/>
              <a:ext cx="2163242" cy="1865572"/>
            </a:xfrm>
            <a:prstGeom prst="rect">
              <a:avLst/>
            </a:prstGeom>
          </p:spPr>
        </p:pic>
        <p:pic>
          <p:nvPicPr>
            <p:cNvPr id="3" name="图片 2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602"/>
            <a:stretch>
              <a:fillRect/>
            </a:stretch>
          </p:blipFill>
          <p:spPr>
            <a:xfrm>
              <a:off x="0" y="5185410"/>
              <a:ext cx="12192000" cy="1676400"/>
            </a:xfrm>
            <a:prstGeom prst="rect">
              <a:avLst/>
            </a:prstGeom>
          </p:spPr>
        </p:pic>
        <p:pic>
          <p:nvPicPr>
            <p:cNvPr id="2" name="图片 1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580" y="232410"/>
              <a:ext cx="2705100" cy="2286000"/>
            </a:xfrm>
            <a:prstGeom prst="rect">
              <a:avLst/>
            </a:prstGeom>
          </p:spPr>
        </p:pic>
        <p:pic>
          <p:nvPicPr>
            <p:cNvPr id="109" name="图片 108" descr="图片包含 游戏机, 物体, 盘子, 钟表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5886" y="1245555"/>
              <a:ext cx="1454489" cy="395892"/>
            </a:xfrm>
            <a:prstGeom prst="rect">
              <a:avLst/>
            </a:prstGeom>
          </p:spPr>
        </p:pic>
        <p:pic>
          <p:nvPicPr>
            <p:cNvPr id="13" name="图片 12" descr="图片包含 动物, 室内, 床, 黑暗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240" y="536575"/>
              <a:ext cx="5500370" cy="1104900"/>
            </a:xfrm>
            <a:prstGeom prst="rect">
              <a:avLst/>
            </a:prstGeom>
          </p:spPr>
        </p:pic>
        <p:pic>
          <p:nvPicPr>
            <p:cNvPr id="15" name="图片 14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9" t="-1" b="1576"/>
            <a:stretch>
              <a:fillRect/>
            </a:stretch>
          </p:blipFill>
          <p:spPr>
            <a:xfrm>
              <a:off x="0" y="965835"/>
              <a:ext cx="5363845" cy="98869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B18910D-D960-074A-95F9-A0BEA999CC6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8B387A-785F-624E-89D2-5BED51D9D31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p>
            <a:pPr lvl="0">
              <a:buNone/>
            </a:pPr>
            <a:fld id="{BB962C8B-B14F-4D97-AF65-F5344CB8AC3E}" type="datetimeFigureOut">
              <a:rPr lang="en-US" altLang="zh-CN" dirty="0">
                <a:latin typeface="Calibri" panose="020F0502020204030204" charset="0"/>
              </a:rPr>
            </a:fld>
            <a:endParaRPr lang="en-US" altLang="zh-CN" dirty="0">
              <a:latin typeface="Calibri" panose="020F0502020204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p>
            <a:pPr lvl="0">
              <a:buNone/>
            </a:pPr>
            <a:endParaRPr lang="en-US" altLang="zh-CN" dirty="0">
              <a:latin typeface="Calibri" panose="020F050202020403020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p>
            <a:pPr lvl="0">
              <a:buNone/>
            </a:pPr>
            <a:fld id="{9A0DB2DC-4C9A-4742-B13C-FB6460FD3503}" type="slidenum">
              <a:rPr lang="en-US" altLang="zh-CN" dirty="0">
                <a:latin typeface="Calibri" panose="020F0502020204030204" charset="0"/>
              </a:rPr>
            </a:fld>
            <a:endParaRPr lang="en-US" altLang="zh-CN" dirty="0">
              <a:latin typeface="Calibri" panose="020F0502020204030204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41" name="图片 40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22" y="497961"/>
            <a:ext cx="985985" cy="268371"/>
          </a:xfrm>
          <a:prstGeom prst="rect">
            <a:avLst/>
          </a:prstGeom>
        </p:spPr>
      </p:pic>
      <p:sp>
        <p:nvSpPr>
          <p:cNvPr id="28" name="文本框 20"/>
          <p:cNvSpPr>
            <a:spLocks noChangeArrowheads="1"/>
          </p:cNvSpPr>
          <p:nvPr userDrawn="1"/>
        </p:nvSpPr>
        <p:spPr bwMode="auto">
          <a:xfrm>
            <a:off x="2008449" y="2194901"/>
            <a:ext cx="1759198" cy="830997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457200"/>
            <a:r>
              <a:rPr lang="zh-CN" altLang="en-US" sz="54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lt"/>
              </a:rPr>
              <a:t>目录</a:t>
            </a:r>
            <a:endParaRPr lang="en-US" sz="5400" b="1" dirty="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+mn-lt"/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 flipH="1">
            <a:off x="2085272" y="3145341"/>
            <a:ext cx="1764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/>
          <p:nvPr userDrawn="1"/>
        </p:nvCxnSpPr>
        <p:spPr>
          <a:xfrm flipH="1">
            <a:off x="2085272" y="3145341"/>
            <a:ext cx="343632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/>
          <a:srcRect l="4069" r="4069" b="96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22" y="497961"/>
            <a:ext cx="985985" cy="268371"/>
          </a:xfrm>
          <a:prstGeom prst="rect">
            <a:avLst/>
          </a:prstGeom>
        </p:spPr>
      </p:pic>
      <p:sp>
        <p:nvSpPr>
          <p:cNvPr id="1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081088" y="419101"/>
            <a:ext cx="9175720" cy="45402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2800" b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5442585"/>
            <a:ext cx="11317605" cy="1407795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4431030" y="4966335"/>
            <a:ext cx="7760970" cy="1884045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5283200" y="146558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2008449" y="2194901"/>
            <a:ext cx="1759198" cy="830997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457200"/>
            <a:r>
              <a:rPr lang="zh-CN" altLang="en-US" sz="54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lt"/>
              </a:rPr>
              <a:t>目录</a:t>
            </a:r>
            <a:endParaRPr lang="en-US" sz="5400" b="1" dirty="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+mn-lt"/>
            </a:endParaRPr>
          </a:p>
        </p:txBody>
      </p:sp>
      <p:pic>
        <p:nvPicPr>
          <p:cNvPr id="41" name="图片 40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710" y="365125"/>
            <a:ext cx="1130300" cy="307975"/>
          </a:xfrm>
          <a:prstGeom prst="rect">
            <a:avLst/>
          </a:prstGeom>
        </p:spPr>
      </p:pic>
      <p:cxnSp>
        <p:nvCxnSpPr>
          <p:cNvPr id="38" name="直接连接符 37"/>
          <p:cNvCxnSpPr/>
          <p:nvPr userDrawn="1"/>
        </p:nvCxnSpPr>
        <p:spPr>
          <a:xfrm flipH="1" flipV="1">
            <a:off x="2085340" y="3145155"/>
            <a:ext cx="1297305" cy="1143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5283200" y="238633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5283200" y="327533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2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4" name="图片 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081405" y="302260"/>
            <a:ext cx="9175750" cy="549275"/>
          </a:xfrm>
        </p:spPr>
        <p:txBody>
          <a:bodyPr>
            <a:noAutofit/>
          </a:bodyPr>
          <a:lstStyle>
            <a:lvl1pPr>
              <a:buNone/>
              <a:defRPr sz="2800" b="1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2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4" name="图片 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081405" y="302260"/>
            <a:ext cx="9175750" cy="549275"/>
          </a:xfrm>
        </p:spPr>
        <p:txBody>
          <a:bodyPr>
            <a:noAutofit/>
          </a:bodyPr>
          <a:lstStyle>
            <a:lvl1pPr>
              <a:buNone/>
              <a:defRPr sz="2800" b="1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0"/>
            <a:ext cx="12373610" cy="6861810"/>
            <a:chOff x="0" y="0"/>
            <a:chExt cx="12373610" cy="6861810"/>
          </a:xfrm>
        </p:grpSpPr>
        <p:sp>
          <p:nvSpPr>
            <p:cNvPr id="5" name="矩形 4"/>
            <p:cNvSpPr/>
            <p:nvPr userDrawn="1"/>
          </p:nvSpPr>
          <p:spPr>
            <a:xfrm>
              <a:off x="0" y="0"/>
              <a:ext cx="12192000" cy="289560"/>
            </a:xfrm>
            <a:prstGeom prst="rect">
              <a:avLst/>
            </a:prstGeom>
            <a:solidFill>
              <a:srgbClr val="CA17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R" panose="00020600040101010101" pitchFamily="18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7" b="38399"/>
            <a:stretch>
              <a:fillRect/>
            </a:stretch>
          </p:blipFill>
          <p:spPr>
            <a:xfrm flipH="1">
              <a:off x="9265920" y="2963712"/>
              <a:ext cx="2926080" cy="389428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58" t="29135"/>
            <a:stretch>
              <a:fillRect/>
            </a:stretch>
          </p:blipFill>
          <p:spPr>
            <a:xfrm>
              <a:off x="0" y="0"/>
              <a:ext cx="2163242" cy="1865572"/>
            </a:xfrm>
            <a:prstGeom prst="rect">
              <a:avLst/>
            </a:prstGeom>
          </p:spPr>
        </p:pic>
        <p:pic>
          <p:nvPicPr>
            <p:cNvPr id="3" name="图片 2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602"/>
            <a:stretch>
              <a:fillRect/>
            </a:stretch>
          </p:blipFill>
          <p:spPr>
            <a:xfrm>
              <a:off x="0" y="5185410"/>
              <a:ext cx="12192000" cy="1676400"/>
            </a:xfrm>
            <a:prstGeom prst="rect">
              <a:avLst/>
            </a:prstGeom>
          </p:spPr>
        </p:pic>
        <p:pic>
          <p:nvPicPr>
            <p:cNvPr id="2" name="图片 1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580" y="232410"/>
              <a:ext cx="2705100" cy="2286000"/>
            </a:xfrm>
            <a:prstGeom prst="rect">
              <a:avLst/>
            </a:prstGeom>
          </p:spPr>
        </p:pic>
        <p:pic>
          <p:nvPicPr>
            <p:cNvPr id="109" name="图片 108" descr="图片包含 游戏机, 物体, 盘子, 钟表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5886" y="1245555"/>
              <a:ext cx="1454489" cy="395892"/>
            </a:xfrm>
            <a:prstGeom prst="rect">
              <a:avLst/>
            </a:prstGeom>
          </p:spPr>
        </p:pic>
        <p:pic>
          <p:nvPicPr>
            <p:cNvPr id="13" name="图片 12" descr="图片包含 动物, 室内, 床, 黑暗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240" y="536575"/>
              <a:ext cx="5500370" cy="1104900"/>
            </a:xfrm>
            <a:prstGeom prst="rect">
              <a:avLst/>
            </a:prstGeom>
          </p:spPr>
        </p:pic>
        <p:pic>
          <p:nvPicPr>
            <p:cNvPr id="15" name="图片 14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9" t="-1" b="1576"/>
            <a:stretch>
              <a:fillRect/>
            </a:stretch>
          </p:blipFill>
          <p:spPr>
            <a:xfrm>
              <a:off x="0" y="965835"/>
              <a:ext cx="5363845" cy="98869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B18910D-D960-074A-95F9-A0BEA999CC6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8B387A-785F-624E-89D2-5BED51D9D31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p>
            <a:pPr lvl="0">
              <a:buNone/>
            </a:pPr>
            <a:fld id="{BB962C8B-B14F-4D97-AF65-F5344CB8AC3E}" type="datetimeFigureOut">
              <a:rPr lang="en-US" altLang="zh-CN" dirty="0">
                <a:latin typeface="Calibri" panose="020F0502020204030204" charset="0"/>
              </a:rPr>
            </a:fld>
            <a:endParaRPr lang="en-US" altLang="zh-CN" dirty="0">
              <a:latin typeface="Calibri" panose="020F0502020204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p>
            <a:pPr lvl="0">
              <a:buNone/>
            </a:pPr>
            <a:endParaRPr lang="en-US" altLang="zh-CN" dirty="0">
              <a:latin typeface="Calibri" panose="020F050202020403020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p>
            <a:pPr lvl="0">
              <a:buNone/>
            </a:pPr>
            <a:fld id="{9A0DB2DC-4C9A-4742-B13C-FB6460FD3503}" type="slidenum">
              <a:rPr lang="en-US" altLang="zh-CN" dirty="0">
                <a:latin typeface="Calibri" panose="020F0502020204030204" charset="0"/>
              </a:rPr>
            </a:fld>
            <a:endParaRPr lang="en-US" altLang="zh-CN" dirty="0">
              <a:latin typeface="Calibri" panose="020F0502020204030204" charset="0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41" name="图片 40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22" y="497961"/>
            <a:ext cx="985985" cy="268371"/>
          </a:xfrm>
          <a:prstGeom prst="rect">
            <a:avLst/>
          </a:prstGeom>
        </p:spPr>
      </p:pic>
      <p:sp>
        <p:nvSpPr>
          <p:cNvPr id="28" name="文本框 20"/>
          <p:cNvSpPr>
            <a:spLocks noChangeArrowheads="1"/>
          </p:cNvSpPr>
          <p:nvPr userDrawn="1"/>
        </p:nvSpPr>
        <p:spPr bwMode="auto">
          <a:xfrm>
            <a:off x="2008449" y="2194901"/>
            <a:ext cx="1759198" cy="830997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457200"/>
            <a:r>
              <a:rPr lang="zh-CN" altLang="en-US" sz="54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lt"/>
              </a:rPr>
              <a:t>目录</a:t>
            </a:r>
            <a:endParaRPr lang="en-US" sz="5400" b="1" dirty="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+mn-lt"/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 flipH="1">
            <a:off x="2085272" y="3145341"/>
            <a:ext cx="1764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/>
          <p:nvPr userDrawn="1"/>
        </p:nvCxnSpPr>
        <p:spPr>
          <a:xfrm flipH="1">
            <a:off x="2085272" y="3145341"/>
            <a:ext cx="343632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/>
          <a:srcRect l="4069" r="4069" b="96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22" y="497961"/>
            <a:ext cx="985985" cy="268371"/>
          </a:xfrm>
          <a:prstGeom prst="rect">
            <a:avLst/>
          </a:prstGeom>
        </p:spPr>
      </p:pic>
      <p:sp>
        <p:nvSpPr>
          <p:cNvPr id="1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081088" y="419101"/>
            <a:ext cx="9175720" cy="45402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2800" b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5442585"/>
            <a:ext cx="11317605" cy="1407795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4431030" y="4966335"/>
            <a:ext cx="7760970" cy="1884045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5283200" y="146558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2008449" y="2194901"/>
            <a:ext cx="1759198" cy="830997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457200"/>
            <a:r>
              <a:rPr lang="zh-CN" altLang="en-US" sz="54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lt"/>
              </a:rPr>
              <a:t>目录</a:t>
            </a:r>
            <a:endParaRPr lang="en-US" sz="5400" b="1" dirty="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+mn-lt"/>
            </a:endParaRPr>
          </a:p>
        </p:txBody>
      </p:sp>
      <p:pic>
        <p:nvPicPr>
          <p:cNvPr id="41" name="图片 40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710" y="365125"/>
            <a:ext cx="1130300" cy="307975"/>
          </a:xfrm>
          <a:prstGeom prst="rect">
            <a:avLst/>
          </a:prstGeom>
        </p:spPr>
      </p:pic>
      <p:cxnSp>
        <p:nvCxnSpPr>
          <p:cNvPr id="38" name="直接连接符 37"/>
          <p:cNvCxnSpPr/>
          <p:nvPr userDrawn="1"/>
        </p:nvCxnSpPr>
        <p:spPr>
          <a:xfrm flipH="1" flipV="1">
            <a:off x="2085340" y="3145155"/>
            <a:ext cx="1297305" cy="1143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5283200" y="238633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5283200" y="327533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0"/>
            <a:ext cx="12373610" cy="6861810"/>
            <a:chOff x="0" y="0"/>
            <a:chExt cx="12373610" cy="6861810"/>
          </a:xfrm>
        </p:grpSpPr>
        <p:sp>
          <p:nvSpPr>
            <p:cNvPr id="5" name="矩形 4"/>
            <p:cNvSpPr/>
            <p:nvPr userDrawn="1"/>
          </p:nvSpPr>
          <p:spPr>
            <a:xfrm>
              <a:off x="0" y="0"/>
              <a:ext cx="12192000" cy="289560"/>
            </a:xfrm>
            <a:prstGeom prst="rect">
              <a:avLst/>
            </a:prstGeom>
            <a:solidFill>
              <a:srgbClr val="CA17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R" panose="00020600040101010101" pitchFamily="18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7" b="38399"/>
            <a:stretch>
              <a:fillRect/>
            </a:stretch>
          </p:blipFill>
          <p:spPr>
            <a:xfrm flipH="1">
              <a:off x="9265920" y="2963712"/>
              <a:ext cx="2926080" cy="389428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58" t="29135"/>
            <a:stretch>
              <a:fillRect/>
            </a:stretch>
          </p:blipFill>
          <p:spPr>
            <a:xfrm>
              <a:off x="0" y="0"/>
              <a:ext cx="2163242" cy="1865572"/>
            </a:xfrm>
            <a:prstGeom prst="rect">
              <a:avLst/>
            </a:prstGeom>
          </p:spPr>
        </p:pic>
        <p:pic>
          <p:nvPicPr>
            <p:cNvPr id="3" name="图片 2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602"/>
            <a:stretch>
              <a:fillRect/>
            </a:stretch>
          </p:blipFill>
          <p:spPr>
            <a:xfrm>
              <a:off x="0" y="5185410"/>
              <a:ext cx="12192000" cy="1676400"/>
            </a:xfrm>
            <a:prstGeom prst="rect">
              <a:avLst/>
            </a:prstGeom>
          </p:spPr>
        </p:pic>
        <p:pic>
          <p:nvPicPr>
            <p:cNvPr id="2" name="图片 1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580" y="232410"/>
              <a:ext cx="2705100" cy="2286000"/>
            </a:xfrm>
            <a:prstGeom prst="rect">
              <a:avLst/>
            </a:prstGeom>
          </p:spPr>
        </p:pic>
        <p:pic>
          <p:nvPicPr>
            <p:cNvPr id="109" name="图片 108" descr="图片包含 游戏机, 物体, 盘子, 钟表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5886" y="1245555"/>
              <a:ext cx="1454489" cy="395892"/>
            </a:xfrm>
            <a:prstGeom prst="rect">
              <a:avLst/>
            </a:prstGeom>
          </p:spPr>
        </p:pic>
        <p:pic>
          <p:nvPicPr>
            <p:cNvPr id="13" name="图片 12" descr="图片包含 动物, 室内, 床, 黑暗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240" y="536575"/>
              <a:ext cx="5500370" cy="1104900"/>
            </a:xfrm>
            <a:prstGeom prst="rect">
              <a:avLst/>
            </a:prstGeom>
          </p:spPr>
        </p:pic>
        <p:pic>
          <p:nvPicPr>
            <p:cNvPr id="15" name="图片 14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9" t="-1" b="1576"/>
            <a:stretch>
              <a:fillRect/>
            </a:stretch>
          </p:blipFill>
          <p:spPr>
            <a:xfrm>
              <a:off x="0" y="965835"/>
              <a:ext cx="5363845" cy="98869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2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4" name="图片 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081405" y="302260"/>
            <a:ext cx="9175750" cy="549275"/>
          </a:xfrm>
        </p:spPr>
        <p:txBody>
          <a:bodyPr>
            <a:noAutofit/>
          </a:bodyPr>
          <a:lstStyle>
            <a:lvl1pPr>
              <a:buNone/>
              <a:defRPr sz="2800" b="1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0"/>
            <a:ext cx="12373610" cy="6861810"/>
            <a:chOff x="0" y="0"/>
            <a:chExt cx="12373610" cy="6861810"/>
          </a:xfrm>
        </p:grpSpPr>
        <p:sp>
          <p:nvSpPr>
            <p:cNvPr id="5" name="矩形 4"/>
            <p:cNvSpPr/>
            <p:nvPr userDrawn="1"/>
          </p:nvSpPr>
          <p:spPr>
            <a:xfrm>
              <a:off x="0" y="0"/>
              <a:ext cx="12192000" cy="289560"/>
            </a:xfrm>
            <a:prstGeom prst="rect">
              <a:avLst/>
            </a:prstGeom>
            <a:solidFill>
              <a:srgbClr val="CA17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R" panose="00020600040101010101" pitchFamily="18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7" b="38399"/>
            <a:stretch>
              <a:fillRect/>
            </a:stretch>
          </p:blipFill>
          <p:spPr>
            <a:xfrm flipH="1">
              <a:off x="9265920" y="2963712"/>
              <a:ext cx="2926080" cy="389428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58" t="29135"/>
            <a:stretch>
              <a:fillRect/>
            </a:stretch>
          </p:blipFill>
          <p:spPr>
            <a:xfrm>
              <a:off x="0" y="0"/>
              <a:ext cx="2163242" cy="1865572"/>
            </a:xfrm>
            <a:prstGeom prst="rect">
              <a:avLst/>
            </a:prstGeom>
          </p:spPr>
        </p:pic>
        <p:pic>
          <p:nvPicPr>
            <p:cNvPr id="3" name="图片 2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602"/>
            <a:stretch>
              <a:fillRect/>
            </a:stretch>
          </p:blipFill>
          <p:spPr>
            <a:xfrm>
              <a:off x="0" y="5185410"/>
              <a:ext cx="12192000" cy="1676400"/>
            </a:xfrm>
            <a:prstGeom prst="rect">
              <a:avLst/>
            </a:prstGeom>
          </p:spPr>
        </p:pic>
        <p:pic>
          <p:nvPicPr>
            <p:cNvPr id="2" name="图片 1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580" y="232410"/>
              <a:ext cx="2705100" cy="2286000"/>
            </a:xfrm>
            <a:prstGeom prst="rect">
              <a:avLst/>
            </a:prstGeom>
          </p:spPr>
        </p:pic>
        <p:pic>
          <p:nvPicPr>
            <p:cNvPr id="109" name="图片 108" descr="图片包含 游戏机, 物体, 盘子, 钟表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5886" y="1245555"/>
              <a:ext cx="1454489" cy="395892"/>
            </a:xfrm>
            <a:prstGeom prst="rect">
              <a:avLst/>
            </a:prstGeom>
          </p:spPr>
        </p:pic>
        <p:pic>
          <p:nvPicPr>
            <p:cNvPr id="13" name="图片 12" descr="图片包含 动物, 室内, 床, 黑暗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240" y="536575"/>
              <a:ext cx="5500370" cy="1104900"/>
            </a:xfrm>
            <a:prstGeom prst="rect">
              <a:avLst/>
            </a:prstGeom>
          </p:spPr>
        </p:pic>
        <p:pic>
          <p:nvPicPr>
            <p:cNvPr id="15" name="图片 14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9" t="-1" b="1576"/>
            <a:stretch>
              <a:fillRect/>
            </a:stretch>
          </p:blipFill>
          <p:spPr>
            <a:xfrm>
              <a:off x="0" y="965835"/>
              <a:ext cx="5363845" cy="98869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B18910D-D960-074A-95F9-A0BEA999CC6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8B387A-785F-624E-89D2-5BED51D9D31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p>
            <a:pPr lvl="0">
              <a:buNone/>
            </a:pPr>
            <a:fld id="{BB962C8B-B14F-4D97-AF65-F5344CB8AC3E}" type="datetimeFigureOut">
              <a:rPr lang="en-US" altLang="zh-CN" dirty="0">
                <a:latin typeface="Calibri" panose="020F0502020204030204" charset="0"/>
              </a:rPr>
            </a:fld>
            <a:endParaRPr lang="en-US" altLang="zh-CN" dirty="0">
              <a:latin typeface="Calibri" panose="020F0502020204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p>
            <a:pPr lvl="0">
              <a:buNone/>
            </a:pPr>
            <a:endParaRPr lang="en-US" altLang="zh-CN" dirty="0">
              <a:latin typeface="Calibri" panose="020F050202020403020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p>
            <a:pPr lvl="0">
              <a:buNone/>
            </a:pPr>
            <a:fld id="{9A0DB2DC-4C9A-4742-B13C-FB6460FD3503}" type="slidenum">
              <a:rPr lang="en-US" altLang="zh-CN" dirty="0">
                <a:latin typeface="Calibri" panose="020F0502020204030204" charset="0"/>
              </a:rPr>
            </a:fld>
            <a:endParaRPr lang="en-US" altLang="zh-CN" dirty="0">
              <a:latin typeface="Calibri" panose="020F0502020204030204" charset="0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41" name="图片 40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22" y="497961"/>
            <a:ext cx="985985" cy="268371"/>
          </a:xfrm>
          <a:prstGeom prst="rect">
            <a:avLst/>
          </a:prstGeom>
        </p:spPr>
      </p:pic>
      <p:sp>
        <p:nvSpPr>
          <p:cNvPr id="28" name="文本框 20"/>
          <p:cNvSpPr>
            <a:spLocks noChangeArrowheads="1"/>
          </p:cNvSpPr>
          <p:nvPr userDrawn="1"/>
        </p:nvSpPr>
        <p:spPr bwMode="auto">
          <a:xfrm>
            <a:off x="2008449" y="2194901"/>
            <a:ext cx="1759198" cy="830997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457200"/>
            <a:r>
              <a:rPr lang="zh-CN" altLang="en-US" sz="54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lt"/>
              </a:rPr>
              <a:t>目录</a:t>
            </a:r>
            <a:endParaRPr lang="en-US" sz="5400" b="1" dirty="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+mn-lt"/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 flipH="1">
            <a:off x="2085272" y="3145341"/>
            <a:ext cx="1764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/>
          <p:nvPr userDrawn="1"/>
        </p:nvCxnSpPr>
        <p:spPr>
          <a:xfrm flipH="1">
            <a:off x="2085272" y="3145341"/>
            <a:ext cx="343632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/>
          <a:srcRect l="4069" r="4069" b="96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22" y="497961"/>
            <a:ext cx="985985" cy="268371"/>
          </a:xfrm>
          <a:prstGeom prst="rect">
            <a:avLst/>
          </a:prstGeom>
        </p:spPr>
      </p:pic>
      <p:sp>
        <p:nvSpPr>
          <p:cNvPr id="1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081088" y="419101"/>
            <a:ext cx="9175720" cy="45402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2800" b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5442585"/>
            <a:ext cx="11317605" cy="1407795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4431030" y="4966335"/>
            <a:ext cx="7760970" cy="1884045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5283200" y="146558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2008449" y="2194901"/>
            <a:ext cx="1759198" cy="830997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457200"/>
            <a:r>
              <a:rPr lang="zh-CN" altLang="en-US" sz="54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lt"/>
              </a:rPr>
              <a:t>目录</a:t>
            </a:r>
            <a:endParaRPr lang="en-US" sz="5400" b="1" dirty="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+mn-lt"/>
            </a:endParaRPr>
          </a:p>
        </p:txBody>
      </p:sp>
      <p:pic>
        <p:nvPicPr>
          <p:cNvPr id="41" name="图片 40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710" y="365125"/>
            <a:ext cx="1130300" cy="307975"/>
          </a:xfrm>
          <a:prstGeom prst="rect">
            <a:avLst/>
          </a:prstGeom>
        </p:spPr>
      </p:pic>
      <p:cxnSp>
        <p:nvCxnSpPr>
          <p:cNvPr id="38" name="直接连接符 37"/>
          <p:cNvCxnSpPr/>
          <p:nvPr userDrawn="1"/>
        </p:nvCxnSpPr>
        <p:spPr>
          <a:xfrm flipH="1" flipV="1">
            <a:off x="2085340" y="3145155"/>
            <a:ext cx="1297305" cy="1143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5283200" y="238633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5283200" y="327533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2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4" name="图片 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081405" y="302260"/>
            <a:ext cx="9175750" cy="549275"/>
          </a:xfrm>
        </p:spPr>
        <p:txBody>
          <a:bodyPr>
            <a:noAutofit/>
          </a:bodyPr>
          <a:lstStyle>
            <a:lvl1pPr>
              <a:buNone/>
              <a:defRPr sz="2800" b="1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0"/>
            <a:ext cx="12373610" cy="6861810"/>
            <a:chOff x="0" y="0"/>
            <a:chExt cx="12373610" cy="6861810"/>
          </a:xfrm>
        </p:grpSpPr>
        <p:sp>
          <p:nvSpPr>
            <p:cNvPr id="5" name="矩形 4"/>
            <p:cNvSpPr/>
            <p:nvPr userDrawn="1"/>
          </p:nvSpPr>
          <p:spPr>
            <a:xfrm>
              <a:off x="0" y="0"/>
              <a:ext cx="12192000" cy="289560"/>
            </a:xfrm>
            <a:prstGeom prst="rect">
              <a:avLst/>
            </a:prstGeom>
            <a:solidFill>
              <a:srgbClr val="CA17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R" panose="00020600040101010101" pitchFamily="18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7" b="38399"/>
            <a:stretch>
              <a:fillRect/>
            </a:stretch>
          </p:blipFill>
          <p:spPr>
            <a:xfrm flipH="1">
              <a:off x="9265920" y="2963712"/>
              <a:ext cx="2926080" cy="389428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58" t="29135"/>
            <a:stretch>
              <a:fillRect/>
            </a:stretch>
          </p:blipFill>
          <p:spPr>
            <a:xfrm>
              <a:off x="0" y="0"/>
              <a:ext cx="2163242" cy="1865572"/>
            </a:xfrm>
            <a:prstGeom prst="rect">
              <a:avLst/>
            </a:prstGeom>
          </p:spPr>
        </p:pic>
        <p:pic>
          <p:nvPicPr>
            <p:cNvPr id="3" name="图片 2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602"/>
            <a:stretch>
              <a:fillRect/>
            </a:stretch>
          </p:blipFill>
          <p:spPr>
            <a:xfrm>
              <a:off x="0" y="5185410"/>
              <a:ext cx="12192000" cy="1676400"/>
            </a:xfrm>
            <a:prstGeom prst="rect">
              <a:avLst/>
            </a:prstGeom>
          </p:spPr>
        </p:pic>
        <p:pic>
          <p:nvPicPr>
            <p:cNvPr id="2" name="图片 1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580" y="232410"/>
              <a:ext cx="2705100" cy="2286000"/>
            </a:xfrm>
            <a:prstGeom prst="rect">
              <a:avLst/>
            </a:prstGeom>
          </p:spPr>
        </p:pic>
        <p:pic>
          <p:nvPicPr>
            <p:cNvPr id="109" name="图片 108" descr="图片包含 游戏机, 物体, 盘子, 钟表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5886" y="1245555"/>
              <a:ext cx="1454489" cy="395892"/>
            </a:xfrm>
            <a:prstGeom prst="rect">
              <a:avLst/>
            </a:prstGeom>
          </p:spPr>
        </p:pic>
        <p:pic>
          <p:nvPicPr>
            <p:cNvPr id="13" name="图片 12" descr="图片包含 动物, 室内, 床, 黑暗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240" y="536575"/>
              <a:ext cx="5500370" cy="1104900"/>
            </a:xfrm>
            <a:prstGeom prst="rect">
              <a:avLst/>
            </a:prstGeom>
          </p:spPr>
        </p:pic>
        <p:pic>
          <p:nvPicPr>
            <p:cNvPr id="15" name="图片 14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9" t="-1" b="1576"/>
            <a:stretch>
              <a:fillRect/>
            </a:stretch>
          </p:blipFill>
          <p:spPr>
            <a:xfrm>
              <a:off x="0" y="965835"/>
              <a:ext cx="5363845" cy="98869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B18910D-D960-074A-95F9-A0BEA999CC6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8B387A-785F-624E-89D2-5BED51D9D31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p>
            <a:pPr lvl="0">
              <a:buNone/>
            </a:pPr>
            <a:fld id="{BB962C8B-B14F-4D97-AF65-F5344CB8AC3E}" type="datetimeFigureOut">
              <a:rPr lang="en-US" altLang="zh-CN" dirty="0">
                <a:latin typeface="Calibri" panose="020F0502020204030204" charset="0"/>
              </a:rPr>
            </a:fld>
            <a:endParaRPr lang="en-US" altLang="zh-CN" dirty="0">
              <a:latin typeface="Calibri" panose="020F0502020204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p>
            <a:pPr lvl="0">
              <a:buNone/>
            </a:pPr>
            <a:endParaRPr lang="en-US" altLang="zh-CN" dirty="0">
              <a:latin typeface="Calibri" panose="020F050202020403020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p>
            <a:pPr lvl="0">
              <a:buNone/>
            </a:pPr>
            <a:fld id="{9A0DB2DC-4C9A-4742-B13C-FB6460FD3503}" type="slidenum">
              <a:rPr lang="en-US" altLang="zh-CN" dirty="0">
                <a:latin typeface="Calibri" panose="020F0502020204030204" charset="0"/>
              </a:rPr>
            </a:fld>
            <a:endParaRPr lang="en-US" altLang="zh-CN" dirty="0">
              <a:latin typeface="Calibri" panose="020F0502020204030204" charset="0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41" name="图片 40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22" y="497961"/>
            <a:ext cx="985985" cy="268371"/>
          </a:xfrm>
          <a:prstGeom prst="rect">
            <a:avLst/>
          </a:prstGeom>
        </p:spPr>
      </p:pic>
      <p:sp>
        <p:nvSpPr>
          <p:cNvPr id="28" name="文本框 20"/>
          <p:cNvSpPr>
            <a:spLocks noChangeArrowheads="1"/>
          </p:cNvSpPr>
          <p:nvPr userDrawn="1"/>
        </p:nvSpPr>
        <p:spPr bwMode="auto">
          <a:xfrm>
            <a:off x="2008449" y="2194901"/>
            <a:ext cx="1759198" cy="830997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457200"/>
            <a:r>
              <a:rPr lang="zh-CN" altLang="en-US" sz="54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lt"/>
              </a:rPr>
              <a:t>目录</a:t>
            </a:r>
            <a:endParaRPr lang="en-US" sz="5400" b="1" dirty="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+mn-lt"/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 flipH="1">
            <a:off x="2085272" y="3145341"/>
            <a:ext cx="1764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/>
          <p:nvPr userDrawn="1"/>
        </p:nvCxnSpPr>
        <p:spPr>
          <a:xfrm flipH="1">
            <a:off x="2085272" y="3145341"/>
            <a:ext cx="343632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/>
          <a:srcRect l="4069" r="4069" b="96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22" y="497961"/>
            <a:ext cx="985985" cy="268371"/>
          </a:xfrm>
          <a:prstGeom prst="rect">
            <a:avLst/>
          </a:prstGeom>
        </p:spPr>
      </p:pic>
      <p:sp>
        <p:nvSpPr>
          <p:cNvPr id="1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081088" y="419101"/>
            <a:ext cx="9175720" cy="45402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2800" b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5442585"/>
            <a:ext cx="11317605" cy="1407795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4431030" y="4966335"/>
            <a:ext cx="7760970" cy="1884045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5283200" y="146558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2008449" y="2194901"/>
            <a:ext cx="1759198" cy="830997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457200"/>
            <a:r>
              <a:rPr lang="zh-CN" altLang="en-US" sz="54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lt"/>
              </a:rPr>
              <a:t>目录</a:t>
            </a:r>
            <a:endParaRPr lang="en-US" sz="5400" b="1" dirty="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+mn-lt"/>
            </a:endParaRPr>
          </a:p>
        </p:txBody>
      </p:sp>
      <p:pic>
        <p:nvPicPr>
          <p:cNvPr id="41" name="图片 40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710" y="365125"/>
            <a:ext cx="1130300" cy="307975"/>
          </a:xfrm>
          <a:prstGeom prst="rect">
            <a:avLst/>
          </a:prstGeom>
        </p:spPr>
      </p:pic>
      <p:cxnSp>
        <p:nvCxnSpPr>
          <p:cNvPr id="38" name="直接连接符 37"/>
          <p:cNvCxnSpPr/>
          <p:nvPr userDrawn="1"/>
        </p:nvCxnSpPr>
        <p:spPr>
          <a:xfrm flipH="1" flipV="1">
            <a:off x="2085340" y="3145155"/>
            <a:ext cx="1297305" cy="1143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5283200" y="238633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5283200" y="327533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B18910D-D960-074A-95F9-A0BEA999CC6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8B387A-785F-624E-89D2-5BED51D9D31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2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4" name="图片 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081405" y="302260"/>
            <a:ext cx="9175750" cy="549275"/>
          </a:xfrm>
        </p:spPr>
        <p:txBody>
          <a:bodyPr>
            <a:noAutofit/>
          </a:bodyPr>
          <a:lstStyle>
            <a:lvl1pPr>
              <a:buNone/>
              <a:defRPr sz="2800" b="1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0"/>
            <a:ext cx="12373610" cy="6861810"/>
            <a:chOff x="0" y="0"/>
            <a:chExt cx="12373610" cy="6861810"/>
          </a:xfrm>
        </p:grpSpPr>
        <p:sp>
          <p:nvSpPr>
            <p:cNvPr id="5" name="矩形 4"/>
            <p:cNvSpPr/>
            <p:nvPr userDrawn="1"/>
          </p:nvSpPr>
          <p:spPr>
            <a:xfrm>
              <a:off x="0" y="0"/>
              <a:ext cx="12192000" cy="289560"/>
            </a:xfrm>
            <a:prstGeom prst="rect">
              <a:avLst/>
            </a:prstGeom>
            <a:solidFill>
              <a:srgbClr val="CA17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R" panose="00020600040101010101" pitchFamily="18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7" b="38399"/>
            <a:stretch>
              <a:fillRect/>
            </a:stretch>
          </p:blipFill>
          <p:spPr>
            <a:xfrm flipH="1">
              <a:off x="9265920" y="2963712"/>
              <a:ext cx="2926080" cy="389428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58" t="29135"/>
            <a:stretch>
              <a:fillRect/>
            </a:stretch>
          </p:blipFill>
          <p:spPr>
            <a:xfrm>
              <a:off x="0" y="0"/>
              <a:ext cx="2163242" cy="1865572"/>
            </a:xfrm>
            <a:prstGeom prst="rect">
              <a:avLst/>
            </a:prstGeom>
          </p:spPr>
        </p:pic>
        <p:pic>
          <p:nvPicPr>
            <p:cNvPr id="3" name="图片 2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602"/>
            <a:stretch>
              <a:fillRect/>
            </a:stretch>
          </p:blipFill>
          <p:spPr>
            <a:xfrm>
              <a:off x="0" y="5185410"/>
              <a:ext cx="12192000" cy="1676400"/>
            </a:xfrm>
            <a:prstGeom prst="rect">
              <a:avLst/>
            </a:prstGeom>
          </p:spPr>
        </p:pic>
        <p:pic>
          <p:nvPicPr>
            <p:cNvPr id="2" name="图片 1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580" y="232410"/>
              <a:ext cx="2705100" cy="2286000"/>
            </a:xfrm>
            <a:prstGeom prst="rect">
              <a:avLst/>
            </a:prstGeom>
          </p:spPr>
        </p:pic>
        <p:pic>
          <p:nvPicPr>
            <p:cNvPr id="109" name="图片 108" descr="图片包含 游戏机, 物体, 盘子, 钟表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5886" y="1245555"/>
              <a:ext cx="1454489" cy="395892"/>
            </a:xfrm>
            <a:prstGeom prst="rect">
              <a:avLst/>
            </a:prstGeom>
          </p:spPr>
        </p:pic>
        <p:pic>
          <p:nvPicPr>
            <p:cNvPr id="13" name="图片 12" descr="图片包含 动物, 室内, 床, 黑暗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240" y="536575"/>
              <a:ext cx="5500370" cy="1104900"/>
            </a:xfrm>
            <a:prstGeom prst="rect">
              <a:avLst/>
            </a:prstGeom>
          </p:spPr>
        </p:pic>
        <p:pic>
          <p:nvPicPr>
            <p:cNvPr id="15" name="图片 14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9" t="-1" b="1576"/>
            <a:stretch>
              <a:fillRect/>
            </a:stretch>
          </p:blipFill>
          <p:spPr>
            <a:xfrm>
              <a:off x="0" y="965835"/>
              <a:ext cx="5363845" cy="98869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B18910D-D960-074A-95F9-A0BEA999CC6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8B387A-785F-624E-89D2-5BED51D9D31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p>
            <a:pPr lvl="0">
              <a:buNone/>
            </a:pPr>
            <a:fld id="{BB962C8B-B14F-4D97-AF65-F5344CB8AC3E}" type="datetimeFigureOut">
              <a:rPr lang="en-US" altLang="zh-CN" dirty="0">
                <a:latin typeface="Calibri" panose="020F0502020204030204" charset="0"/>
              </a:rPr>
            </a:fld>
            <a:endParaRPr lang="en-US" altLang="zh-CN" dirty="0">
              <a:latin typeface="Calibri" panose="020F0502020204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p>
            <a:pPr lvl="0">
              <a:buNone/>
            </a:pPr>
            <a:endParaRPr lang="en-US" altLang="zh-CN" dirty="0">
              <a:latin typeface="Calibri" panose="020F050202020403020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p>
            <a:pPr lvl="0">
              <a:buNone/>
            </a:pPr>
            <a:fld id="{9A0DB2DC-4C9A-4742-B13C-FB6460FD3503}" type="slidenum">
              <a:rPr lang="en-US" altLang="zh-CN" dirty="0">
                <a:latin typeface="Calibri" panose="020F0502020204030204" charset="0"/>
              </a:rPr>
            </a:fld>
            <a:endParaRPr lang="en-US" altLang="zh-CN" dirty="0">
              <a:latin typeface="Calibri" panose="020F0502020204030204" charset="0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41" name="图片 40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22" y="497961"/>
            <a:ext cx="985985" cy="268371"/>
          </a:xfrm>
          <a:prstGeom prst="rect">
            <a:avLst/>
          </a:prstGeom>
        </p:spPr>
      </p:pic>
      <p:sp>
        <p:nvSpPr>
          <p:cNvPr id="28" name="文本框 20"/>
          <p:cNvSpPr>
            <a:spLocks noChangeArrowheads="1"/>
          </p:cNvSpPr>
          <p:nvPr userDrawn="1"/>
        </p:nvSpPr>
        <p:spPr bwMode="auto">
          <a:xfrm>
            <a:off x="2008449" y="2194901"/>
            <a:ext cx="1759198" cy="830997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457200"/>
            <a:r>
              <a:rPr lang="zh-CN" altLang="en-US" sz="54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lt"/>
              </a:rPr>
              <a:t>目录</a:t>
            </a:r>
            <a:endParaRPr lang="en-US" sz="5400" b="1" dirty="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+mn-lt"/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 flipH="1">
            <a:off x="2085272" y="3145341"/>
            <a:ext cx="1764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/>
          <p:nvPr userDrawn="1"/>
        </p:nvCxnSpPr>
        <p:spPr>
          <a:xfrm flipH="1">
            <a:off x="2085272" y="3145341"/>
            <a:ext cx="343632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/>
          <a:srcRect l="4069" r="4069" b="96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22" y="497961"/>
            <a:ext cx="985985" cy="268371"/>
          </a:xfrm>
          <a:prstGeom prst="rect">
            <a:avLst/>
          </a:prstGeom>
        </p:spPr>
      </p:pic>
      <p:sp>
        <p:nvSpPr>
          <p:cNvPr id="1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081088" y="419101"/>
            <a:ext cx="9175720" cy="45402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2800" b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5442585"/>
            <a:ext cx="11317605" cy="1407795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4431030" y="4966335"/>
            <a:ext cx="7760970" cy="1884045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5283200" y="146558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2008449" y="2194901"/>
            <a:ext cx="1759198" cy="830997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457200"/>
            <a:r>
              <a:rPr lang="zh-CN" altLang="en-US" sz="54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lt"/>
              </a:rPr>
              <a:t>目录</a:t>
            </a:r>
            <a:endParaRPr lang="en-US" sz="5400" b="1" dirty="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+mn-lt"/>
            </a:endParaRPr>
          </a:p>
        </p:txBody>
      </p:sp>
      <p:pic>
        <p:nvPicPr>
          <p:cNvPr id="41" name="图片 40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710" y="365125"/>
            <a:ext cx="1130300" cy="307975"/>
          </a:xfrm>
          <a:prstGeom prst="rect">
            <a:avLst/>
          </a:prstGeom>
        </p:spPr>
      </p:pic>
      <p:cxnSp>
        <p:nvCxnSpPr>
          <p:cNvPr id="38" name="直接连接符 37"/>
          <p:cNvCxnSpPr/>
          <p:nvPr userDrawn="1"/>
        </p:nvCxnSpPr>
        <p:spPr>
          <a:xfrm flipH="1" flipV="1">
            <a:off x="2085340" y="3145155"/>
            <a:ext cx="1297305" cy="1143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5283200" y="238633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5283200" y="327533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p>
            <a:pPr lvl="0">
              <a:buNone/>
            </a:pPr>
            <a:fld id="{BB962C8B-B14F-4D97-AF65-F5344CB8AC3E}" type="datetimeFigureOut">
              <a:rPr lang="en-US" altLang="zh-CN" dirty="0">
                <a:latin typeface="Calibri" panose="020F0502020204030204" charset="0"/>
              </a:rPr>
            </a:fld>
            <a:endParaRPr lang="en-US" altLang="zh-CN" dirty="0">
              <a:latin typeface="Calibri" panose="020F0502020204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p>
            <a:pPr lvl="0">
              <a:buNone/>
            </a:pPr>
            <a:endParaRPr lang="en-US" altLang="zh-CN" dirty="0">
              <a:latin typeface="Calibri" panose="020F050202020403020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p>
            <a:pPr lvl="0">
              <a:buNone/>
            </a:pPr>
            <a:fld id="{9A0DB2DC-4C9A-4742-B13C-FB6460FD3503}" type="slidenum">
              <a:rPr lang="en-US" altLang="zh-CN" dirty="0">
                <a:latin typeface="Calibri" panose="020F0502020204030204" charset="0"/>
              </a:rPr>
            </a:fld>
            <a:endParaRPr lang="en-US" altLang="zh-CN" dirty="0">
              <a:latin typeface="Calibri" panose="020F0502020204030204" charset="0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2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4" name="图片 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081405" y="302260"/>
            <a:ext cx="9175750" cy="549275"/>
          </a:xfrm>
        </p:spPr>
        <p:txBody>
          <a:bodyPr>
            <a:noAutofit/>
          </a:bodyPr>
          <a:lstStyle>
            <a:lvl1pPr>
              <a:buNone/>
              <a:defRPr sz="2800" b="1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0"/>
            <a:ext cx="12373610" cy="6861810"/>
            <a:chOff x="0" y="0"/>
            <a:chExt cx="12373610" cy="6861810"/>
          </a:xfrm>
        </p:grpSpPr>
        <p:sp>
          <p:nvSpPr>
            <p:cNvPr id="5" name="矩形 4"/>
            <p:cNvSpPr/>
            <p:nvPr userDrawn="1"/>
          </p:nvSpPr>
          <p:spPr>
            <a:xfrm>
              <a:off x="0" y="0"/>
              <a:ext cx="12192000" cy="289560"/>
            </a:xfrm>
            <a:prstGeom prst="rect">
              <a:avLst/>
            </a:prstGeom>
            <a:solidFill>
              <a:srgbClr val="CA17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R" panose="00020600040101010101" pitchFamily="18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7" b="38399"/>
            <a:stretch>
              <a:fillRect/>
            </a:stretch>
          </p:blipFill>
          <p:spPr>
            <a:xfrm flipH="1">
              <a:off x="9265920" y="2963712"/>
              <a:ext cx="2926080" cy="389428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58" t="29135"/>
            <a:stretch>
              <a:fillRect/>
            </a:stretch>
          </p:blipFill>
          <p:spPr>
            <a:xfrm>
              <a:off x="0" y="0"/>
              <a:ext cx="2163242" cy="1865572"/>
            </a:xfrm>
            <a:prstGeom prst="rect">
              <a:avLst/>
            </a:prstGeom>
          </p:spPr>
        </p:pic>
        <p:pic>
          <p:nvPicPr>
            <p:cNvPr id="3" name="图片 2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602"/>
            <a:stretch>
              <a:fillRect/>
            </a:stretch>
          </p:blipFill>
          <p:spPr>
            <a:xfrm>
              <a:off x="0" y="5185410"/>
              <a:ext cx="12192000" cy="1676400"/>
            </a:xfrm>
            <a:prstGeom prst="rect">
              <a:avLst/>
            </a:prstGeom>
          </p:spPr>
        </p:pic>
        <p:pic>
          <p:nvPicPr>
            <p:cNvPr id="2" name="图片 1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580" y="232410"/>
              <a:ext cx="2705100" cy="2286000"/>
            </a:xfrm>
            <a:prstGeom prst="rect">
              <a:avLst/>
            </a:prstGeom>
          </p:spPr>
        </p:pic>
        <p:pic>
          <p:nvPicPr>
            <p:cNvPr id="109" name="图片 108" descr="图片包含 游戏机, 物体, 盘子, 钟表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5886" y="1245555"/>
              <a:ext cx="1454489" cy="395892"/>
            </a:xfrm>
            <a:prstGeom prst="rect">
              <a:avLst/>
            </a:prstGeom>
          </p:spPr>
        </p:pic>
        <p:pic>
          <p:nvPicPr>
            <p:cNvPr id="13" name="图片 12" descr="图片包含 动物, 室内, 床, 黑暗&#10;&#10;描述已自动生成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240" y="536575"/>
              <a:ext cx="5500370" cy="1104900"/>
            </a:xfrm>
            <a:prstGeom prst="rect">
              <a:avLst/>
            </a:prstGeom>
          </p:spPr>
        </p:pic>
        <p:pic>
          <p:nvPicPr>
            <p:cNvPr id="15" name="图片 14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9" t="-1" b="1576"/>
            <a:stretch>
              <a:fillRect/>
            </a:stretch>
          </p:blipFill>
          <p:spPr>
            <a:xfrm>
              <a:off x="0" y="965835"/>
              <a:ext cx="5363845" cy="98869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B18910D-D960-074A-95F9-A0BEA999CC6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8B387A-785F-624E-89D2-5BED51D9D31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p>
            <a:pPr lvl="0">
              <a:buNone/>
            </a:pPr>
            <a:fld id="{BB962C8B-B14F-4D97-AF65-F5344CB8AC3E}" type="datetimeFigureOut">
              <a:rPr lang="en-US" altLang="zh-CN" dirty="0">
                <a:latin typeface="Calibri" panose="020F0502020204030204" charset="0"/>
              </a:rPr>
            </a:fld>
            <a:endParaRPr lang="en-US" altLang="zh-CN" dirty="0">
              <a:latin typeface="Calibri" panose="020F0502020204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p>
            <a:pPr lvl="0">
              <a:buNone/>
            </a:pPr>
            <a:endParaRPr lang="en-US" altLang="zh-CN" dirty="0">
              <a:latin typeface="Calibri" panose="020F050202020403020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p>
            <a:pPr lvl="0">
              <a:buNone/>
            </a:pPr>
            <a:fld id="{9A0DB2DC-4C9A-4742-B13C-FB6460FD3503}" type="slidenum">
              <a:rPr lang="en-US" altLang="zh-CN" dirty="0">
                <a:latin typeface="Calibri" panose="020F0502020204030204" charset="0"/>
              </a:rPr>
            </a:fld>
            <a:endParaRPr lang="en-US" altLang="zh-CN" dirty="0">
              <a:latin typeface="Calibri" panose="020F0502020204030204" charset="0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41" name="图片 40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22" y="497961"/>
            <a:ext cx="985985" cy="268371"/>
          </a:xfrm>
          <a:prstGeom prst="rect">
            <a:avLst/>
          </a:prstGeom>
        </p:spPr>
      </p:pic>
      <p:sp>
        <p:nvSpPr>
          <p:cNvPr id="28" name="文本框 20"/>
          <p:cNvSpPr>
            <a:spLocks noChangeArrowheads="1"/>
          </p:cNvSpPr>
          <p:nvPr userDrawn="1"/>
        </p:nvSpPr>
        <p:spPr bwMode="auto">
          <a:xfrm>
            <a:off x="2008449" y="2194901"/>
            <a:ext cx="1759198" cy="830997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457200"/>
            <a:r>
              <a:rPr lang="zh-CN" altLang="en-US" sz="54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lt"/>
              </a:rPr>
              <a:t>目录</a:t>
            </a:r>
            <a:endParaRPr lang="en-US" sz="5400" b="1" dirty="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+mn-lt"/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 flipH="1">
            <a:off x="2085272" y="3145341"/>
            <a:ext cx="1764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/>
          <p:nvPr userDrawn="1"/>
        </p:nvCxnSpPr>
        <p:spPr>
          <a:xfrm flipH="1">
            <a:off x="2085272" y="3145341"/>
            <a:ext cx="343632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/>
          <a:srcRect l="4069" r="4069" b="96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22" y="497961"/>
            <a:ext cx="985985" cy="268371"/>
          </a:xfrm>
          <a:prstGeom prst="rect">
            <a:avLst/>
          </a:prstGeom>
        </p:spPr>
      </p:pic>
      <p:sp>
        <p:nvSpPr>
          <p:cNvPr id="10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081088" y="419101"/>
            <a:ext cx="9175720" cy="45402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2800" b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5442585"/>
            <a:ext cx="11317605" cy="1407795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4431030" y="4966335"/>
            <a:ext cx="7760970" cy="1884045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5283200" y="146558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2008449" y="2194901"/>
            <a:ext cx="1759198" cy="830997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457200"/>
            <a:r>
              <a:rPr lang="zh-CN" altLang="en-US" sz="5400" b="1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  <a:sym typeface="+mn-lt"/>
              </a:rPr>
              <a:t>目录</a:t>
            </a:r>
            <a:endParaRPr lang="en-US" sz="5400" b="1" dirty="0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  <a:sym typeface="+mn-lt"/>
            </a:endParaRPr>
          </a:p>
        </p:txBody>
      </p:sp>
      <p:pic>
        <p:nvPicPr>
          <p:cNvPr id="41" name="图片 40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710" y="365125"/>
            <a:ext cx="1130300" cy="307975"/>
          </a:xfrm>
          <a:prstGeom prst="rect">
            <a:avLst/>
          </a:prstGeom>
        </p:spPr>
      </p:pic>
      <p:cxnSp>
        <p:nvCxnSpPr>
          <p:cNvPr id="38" name="直接连接符 37"/>
          <p:cNvCxnSpPr/>
          <p:nvPr userDrawn="1"/>
        </p:nvCxnSpPr>
        <p:spPr>
          <a:xfrm flipH="1" flipV="1">
            <a:off x="2085340" y="3145155"/>
            <a:ext cx="1297305" cy="1143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5283200" y="238633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5283200" y="3275330"/>
            <a:ext cx="4455160" cy="55499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2400" b="1" spc="200" baseline="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9265920" y="2963712"/>
            <a:ext cx="292608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216324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310225" y="6812281"/>
            <a:ext cx="1157155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5" name="图形 4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20" y="301625"/>
            <a:ext cx="571501" cy="571501"/>
          </a:xfrm>
          <a:prstGeom prst="rect">
            <a:avLst/>
          </a:prstGeom>
        </p:spPr>
      </p:pic>
      <p:pic>
        <p:nvPicPr>
          <p:cNvPr id="6" name="图片 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95" y="433705"/>
            <a:ext cx="1050925" cy="28638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.xml"/><Relationship Id="rId8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1.xml"/><Relationship Id="rId5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7.xml"/><Relationship Id="rId11" Type="http://schemas.openxmlformats.org/officeDocument/2006/relationships/theme" Target="../theme/theme10.xml"/><Relationship Id="rId1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7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8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4.xml"/><Relationship Id="rId11" Type="http://schemas.openxmlformats.org/officeDocument/2006/relationships/theme" Target="../theme/theme12.xml"/><Relationship Id="rId10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03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4.xml"/><Relationship Id="rId11" Type="http://schemas.openxmlformats.org/officeDocument/2006/relationships/theme" Target="../theme/theme13.xml"/><Relationship Id="rId10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13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1.xml"/><Relationship Id="rId8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1" Type="http://schemas.openxmlformats.org/officeDocument/2006/relationships/theme" Target="../theme/theme14.xml"/><Relationship Id="rId10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23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4.xml"/><Relationship Id="rId11" Type="http://schemas.openxmlformats.org/officeDocument/2006/relationships/theme" Target="../theme/theme15.xml"/><Relationship Id="rId10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3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1" Type="http://schemas.openxmlformats.org/officeDocument/2006/relationships/theme" Target="../theme/theme6.xml"/><Relationship Id="rId1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1" Type="http://schemas.openxmlformats.org/officeDocument/2006/relationships/theme" Target="../theme/theme7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1" Type="http://schemas.openxmlformats.org/officeDocument/2006/relationships/theme" Target="../theme/theme8.xml"/><Relationship Id="rId1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6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7.xml"/><Relationship Id="rId11" Type="http://schemas.openxmlformats.org/officeDocument/2006/relationships/theme" Target="../theme/theme9.xml"/><Relationship Id="rId1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8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36.xml"/><Relationship Id="rId2" Type="http://schemas.openxmlformats.org/officeDocument/2006/relationships/tags" Target="../tags/tag59.xml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6.xml"/><Relationship Id="rId2" Type="http://schemas.openxmlformats.org/officeDocument/2006/relationships/tags" Target="../tags/tag60.xml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16.xml"/><Relationship Id="rId2" Type="http://schemas.openxmlformats.org/officeDocument/2006/relationships/tags" Target="../tags/tag61.xml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file:///C:\Users\softc\AppData\Local\Temp\wps\INetCache\4d67250621f3aef3a6b588f21fc63aec" TargetMode="External"/><Relationship Id="rId11" Type="http://schemas.openxmlformats.org/officeDocument/2006/relationships/slideLayout" Target="../slideLayouts/slideLayout49.xml"/><Relationship Id="rId10" Type="http://schemas.openxmlformats.org/officeDocument/2006/relationships/tags" Target="../tags/tag62.xml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9.xml"/><Relationship Id="rId3" Type="http://schemas.openxmlformats.org/officeDocument/2006/relationships/tags" Target="../tags/tag63.xml"/><Relationship Id="rId2" Type="http://schemas.openxmlformats.org/officeDocument/2006/relationships/image" Target="file:///C:\Users\softc\AppData\Local\Temp\wps\INetCache\4d67250621f3aef3a6b588f21fc63aec" TargetMode="External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89.xml"/><Relationship Id="rId3" Type="http://schemas.openxmlformats.org/officeDocument/2006/relationships/tags" Target="../tags/tag64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6.xml"/><Relationship Id="rId1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9.xml"/><Relationship Id="rId4" Type="http://schemas.openxmlformats.org/officeDocument/2006/relationships/tags" Target="../tags/tag65.xml"/><Relationship Id="rId3" Type="http://schemas.openxmlformats.org/officeDocument/2006/relationships/image" Target="../media/image41.png"/><Relationship Id="rId2" Type="http://schemas.openxmlformats.org/officeDocument/2006/relationships/image" Target="file:///C:\Users\softc\AppData\Local\Temp\wps\INetCache\4d67250621f3aef3a6b588f21fc63aec" TargetMode="External"/><Relationship Id="rId1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8.png"/><Relationship Id="rId2" Type="http://schemas.openxmlformats.org/officeDocument/2006/relationships/image" Target="file:///C:\Users\softc\AppData\Local\Temp\wps\INetCache\4d67250621f3aef3a6b588f21fc63aec" TargetMode="External"/><Relationship Id="rId1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5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image" Target="../media/image19.png"/><Relationship Id="rId1" Type="http://schemas.openxmlformats.org/officeDocument/2006/relationships/tags" Target="../tags/tag49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53.xml"/><Relationship Id="rId2" Type="http://schemas.openxmlformats.org/officeDocument/2006/relationships/image" Target="../media/image20.png"/><Relationship Id="rId1" Type="http://schemas.openxmlformats.org/officeDocument/2006/relationships/tags" Target="../tags/tag5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9.xml"/><Relationship Id="rId3" Type="http://schemas.openxmlformats.org/officeDocument/2006/relationships/tags" Target="../tags/tag55.xml"/><Relationship Id="rId2" Type="http://schemas.openxmlformats.org/officeDocument/2006/relationships/image" Target="../media/image21.png"/><Relationship Id="rId1" Type="http://schemas.openxmlformats.org/officeDocument/2006/relationships/tags" Target="../tags/tag5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9.xml"/><Relationship Id="rId2" Type="http://schemas.openxmlformats.org/officeDocument/2006/relationships/tags" Target="../tags/tag56.xml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9.xml"/><Relationship Id="rId3" Type="http://schemas.openxmlformats.org/officeDocument/2006/relationships/tags" Target="../tags/tag5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06.xml"/><Relationship Id="rId2" Type="http://schemas.openxmlformats.org/officeDocument/2006/relationships/tags" Target="../tags/tag58.xml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30816" y="2541600"/>
            <a:ext cx="7133968" cy="1018800"/>
          </a:xfrm>
        </p:spPr>
        <p:txBody>
          <a:bodyPr>
            <a:noAutofit/>
          </a:bodyPr>
          <a:lstStyle/>
          <a:p>
            <a:r>
              <a:rPr sz="3200" smtClean="0">
                <a:sym typeface="+mn-ea"/>
              </a:rPr>
              <a:t>龙芯</a:t>
            </a:r>
            <a:r>
              <a:rPr lang="en-US" altLang="zh-CN" sz="3200" smtClean="0">
                <a:sym typeface="+mn-ea"/>
              </a:rPr>
              <a:t>LS2K500</a:t>
            </a:r>
            <a:r>
              <a:rPr sz="3200" smtClean="0">
                <a:sym typeface="+mn-ea"/>
              </a:rPr>
              <a:t>先锋板使用介绍</a:t>
            </a:r>
            <a:endParaRPr lang="zh-CN" altLang="en-US" sz="3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253740" y="3499485"/>
            <a:ext cx="4225290" cy="680720"/>
          </a:xfrm>
        </p:spPr>
        <p:txBody>
          <a:bodyPr>
            <a:noAutofit/>
          </a:bodyPr>
          <a:lstStyle/>
          <a:p>
            <a:pPr algn="l"/>
            <a:r>
              <a:rPr lang="zh-CN" altLang="en-US" sz="1200" dirty="0" smtClean="0"/>
              <a:t>龙芯中科广州子公司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毛小川</a:t>
            </a:r>
            <a:endParaRPr lang="en-US" altLang="zh-CN" sz="1200" dirty="0" smtClean="0"/>
          </a:p>
          <a:p>
            <a:pPr algn="l"/>
            <a:r>
              <a:rPr lang="en-US" altLang="zh-CN" sz="1200" dirty="0" smtClean="0"/>
              <a:t>2024</a:t>
            </a:r>
            <a:r>
              <a:rPr lang="zh-CN" altLang="en-US" sz="1200" dirty="0" smtClean="0"/>
              <a:t>年</a:t>
            </a:r>
            <a:r>
              <a:rPr lang="en-US" altLang="zh-CN" sz="1200" dirty="0" smtClean="0"/>
              <a:t>6</a:t>
            </a:r>
            <a:r>
              <a:rPr lang="zh-CN" altLang="en-US" sz="1200" dirty="0" smtClean="0"/>
              <a:t>月</a:t>
            </a:r>
            <a:r>
              <a:rPr lang="en-US" altLang="zh-CN" sz="1200" dirty="0" smtClean="0"/>
              <a:t>3</a:t>
            </a:r>
            <a:r>
              <a:rPr lang="zh-CN" altLang="en-US" sz="1200" dirty="0" smtClean="0"/>
              <a:t>日</a:t>
            </a:r>
            <a:endParaRPr lang="zh-CN" altLang="en-US" sz="1200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>
            <a:spLocks noGrp="1"/>
          </p:cNvSpPr>
          <p:nvPr/>
        </p:nvSpPr>
        <p:spPr>
          <a:xfrm>
            <a:off x="1081405" y="419100"/>
            <a:ext cx="4519930" cy="4540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>
                <a:sym typeface="+mn-ea"/>
              </a:rPr>
              <a:t>2.3 </a:t>
            </a:r>
            <a:r>
              <a:rPr lang="zh-CN" altLang="en-US" sz="2400">
                <a:sym typeface="+mn-ea"/>
              </a:rPr>
              <a:t>使用入门</a:t>
            </a:r>
            <a:r>
              <a:rPr lang="en-US" altLang="zh-CN" sz="2400">
                <a:sym typeface="+mn-ea"/>
              </a:rPr>
              <a:t>--PWM</a:t>
            </a:r>
            <a:endParaRPr lang="en-US" altLang="zh-CN" sz="2400" dirty="0">
              <a:effectLst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00810" y="4893945"/>
            <a:ext cx="2233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预售价：</a:t>
            </a:r>
            <a:r>
              <a:rPr lang="en-US" altLang="zh-CN" b="1">
                <a:solidFill>
                  <a:schemeClr val="bg1"/>
                </a:solidFill>
              </a:rPr>
              <a:t>40</a:t>
            </a:r>
            <a:r>
              <a:rPr lang="zh-CN" altLang="en-US" b="1">
                <a:solidFill>
                  <a:schemeClr val="bg1"/>
                </a:solidFill>
              </a:rPr>
              <a:t>元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02335" y="4226560"/>
            <a:ext cx="7782560" cy="2213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黑体" panose="02010609060101010101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00100" lvl="1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cd /sys/class/pwm</a:t>
            </a:r>
            <a:endParaRPr lang="en-US" altLang="zh-CN" sz="1600" kern="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800100" lvl="1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echo xx &gt; </a:t>
            </a: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export  //</a:t>
            </a:r>
            <a:r>
              <a:rPr lang="zh-CN" altLang="en-US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导出</a:t>
            </a: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pwm, </a:t>
            </a:r>
            <a:r>
              <a:rPr lang="zh-CN" altLang="en-US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需注意此</a:t>
            </a: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gpio </a:t>
            </a:r>
            <a:r>
              <a:rPr lang="zh-CN" altLang="en-US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复用关系，是否为</a:t>
            </a: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pwm</a:t>
            </a:r>
            <a:endParaRPr lang="en-US" altLang="zh-CN" sz="1600" kern="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800100" lvl="1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echo xx &gt; period //</a:t>
            </a:r>
            <a:r>
              <a:rPr lang="zh-CN" altLang="en-US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设置周期</a:t>
            </a: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单位是</a:t>
            </a: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ns</a:t>
            </a:r>
            <a:endParaRPr lang="en-US" altLang="zh-CN" sz="1600" kern="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800100" lvl="1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echo xx &gt; duty_cycle //</a:t>
            </a:r>
            <a:r>
              <a:rPr lang="zh-CN" altLang="en-US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设置占空比</a:t>
            </a:r>
            <a:endParaRPr lang="zh-CN" altLang="en-US" sz="1600" kern="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800100" lvl="1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echo “normal” &gt; polarity //</a:t>
            </a:r>
            <a:r>
              <a:rPr lang="zh-CN" altLang="en-US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设置极性</a:t>
            </a:r>
            <a:endParaRPr lang="zh-CN" altLang="en-US" sz="1600" kern="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800100" lvl="1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echo 1 &gt; enable 	//</a:t>
            </a:r>
            <a:r>
              <a:rPr lang="zh-CN" altLang="en-US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开启</a:t>
            </a: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pwm</a:t>
            </a:r>
            <a:endParaRPr lang="en-US" altLang="zh-CN" sz="1600" kern="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0810" y="873125"/>
            <a:ext cx="6564630" cy="33534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>
            <a:spLocks noGrp="1"/>
          </p:cNvSpPr>
          <p:nvPr/>
        </p:nvSpPr>
        <p:spPr>
          <a:xfrm>
            <a:off x="1081405" y="419100"/>
            <a:ext cx="4519930" cy="4540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>
                <a:sym typeface="+mn-ea"/>
              </a:rPr>
              <a:t>2.4 </a:t>
            </a:r>
            <a:r>
              <a:rPr lang="zh-CN" altLang="en-US" sz="2400">
                <a:sym typeface="+mn-ea"/>
              </a:rPr>
              <a:t>使用入门</a:t>
            </a:r>
            <a:r>
              <a:rPr lang="en-US" altLang="zh-CN" sz="2400">
                <a:sym typeface="+mn-ea"/>
              </a:rPr>
              <a:t>--CAN</a:t>
            </a:r>
            <a:endParaRPr lang="en-US" altLang="zh-CN" sz="2400" dirty="0">
              <a:effectLst/>
              <a:cs typeface="黑体" panose="02010609060101010101" charset="-122"/>
              <a:sym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68985" y="3422650"/>
            <a:ext cx="7715885" cy="225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黑体" panose="02010609060101010101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eaLnBrk="1" hangingPunct="1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设置</a:t>
            </a: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can </a:t>
            </a:r>
            <a:r>
              <a:rPr lang="zh-CN" altLang="en-US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的波特率</a:t>
            </a:r>
            <a:endParaRPr lang="en-US" altLang="zh-CN" sz="1600" kern="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cansend can0 123#hello	//</a:t>
            </a:r>
            <a:r>
              <a:rPr lang="zh-CN" altLang="en-US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发送数据</a:t>
            </a:r>
            <a:endParaRPr lang="en-US" altLang="zh-CN" sz="1600" kern="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candump can1  //</a:t>
            </a:r>
            <a:r>
              <a:rPr lang="zh-CN" altLang="en-US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接收数据</a:t>
            </a:r>
            <a:endParaRPr lang="zh-CN" altLang="en-US" sz="1600" kern="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8080" y="1016635"/>
            <a:ext cx="8022590" cy="20789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>
            <a:spLocks noGrp="1"/>
          </p:cNvSpPr>
          <p:nvPr/>
        </p:nvSpPr>
        <p:spPr>
          <a:xfrm>
            <a:off x="1081405" y="419100"/>
            <a:ext cx="4519930" cy="4540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>
                <a:sym typeface="+mn-ea"/>
              </a:rPr>
              <a:t>2.5 </a:t>
            </a:r>
            <a:r>
              <a:rPr lang="zh-CN" altLang="en-US" sz="2400">
                <a:sym typeface="+mn-ea"/>
              </a:rPr>
              <a:t>使用入门</a:t>
            </a:r>
            <a:r>
              <a:rPr lang="en-US" altLang="zh-CN" sz="2400">
                <a:sym typeface="+mn-ea"/>
              </a:rPr>
              <a:t>--UART</a:t>
            </a:r>
            <a:endParaRPr lang="en-US" altLang="zh-CN" sz="2400" dirty="0">
              <a:effectLst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00810" y="4893945"/>
            <a:ext cx="2233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预售价：</a:t>
            </a:r>
            <a:r>
              <a:rPr lang="en-US" altLang="zh-CN" b="1">
                <a:solidFill>
                  <a:schemeClr val="bg1"/>
                </a:solidFill>
              </a:rPr>
              <a:t>40</a:t>
            </a:r>
            <a:r>
              <a:rPr lang="zh-CN" altLang="en-US" b="1">
                <a:solidFill>
                  <a:schemeClr val="bg1"/>
                </a:solidFill>
              </a:rPr>
              <a:t>元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31520" y="4342130"/>
            <a:ext cx="868743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黑体" panose="02010609060101010101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eaLnBrk="1" hangingPunct="1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stty -a -F /dev/ttySx 	//</a:t>
            </a:r>
            <a:r>
              <a:rPr lang="zh-CN" altLang="en-US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查看串口属性</a:t>
            </a:r>
            <a:endParaRPr lang="en-US" altLang="zh-CN" sz="1600" kern="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stty -F /dev/ttySx speed 115200	//</a:t>
            </a:r>
            <a:r>
              <a:rPr lang="zh-CN" altLang="en-US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设置串口属性</a:t>
            </a:r>
            <a:endParaRPr lang="en-US" altLang="zh-CN" sz="1600" kern="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echo “hello” &gt; /dev/ttySx	//</a:t>
            </a:r>
            <a:r>
              <a:rPr lang="zh-CN" altLang="en-US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发送数据到串口</a:t>
            </a:r>
            <a:endParaRPr lang="en-US" altLang="zh-CN" sz="1600" kern="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cat /dev/ttySx 	// </a:t>
            </a:r>
            <a:r>
              <a:rPr lang="zh-CN" altLang="en-US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读取串口数据</a:t>
            </a: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altLang="zh-CN" sz="1600" kern="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2060" y="930275"/>
            <a:ext cx="6478270" cy="33127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>
            <a:spLocks noGrp="1"/>
          </p:cNvSpPr>
          <p:nvPr/>
        </p:nvSpPr>
        <p:spPr>
          <a:xfrm>
            <a:off x="1081088" y="419101"/>
            <a:ext cx="9175720" cy="4540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ym typeface="+mn-ea"/>
              </a:rPr>
              <a:t>3.0 </a:t>
            </a:r>
            <a:r>
              <a:rPr lang="zh-CN" altLang="en-US" sz="2400" dirty="0">
                <a:sym typeface="+mn-ea"/>
              </a:rPr>
              <a:t>软件移植</a:t>
            </a:r>
            <a:r>
              <a:rPr lang="en-US" altLang="zh-CN" sz="2400" dirty="0">
                <a:sym typeface="+mn-ea"/>
              </a:rPr>
              <a:t>--</a:t>
            </a:r>
            <a:r>
              <a:rPr lang="zh-CN" altLang="en-US" sz="2400">
                <a:sym typeface="+mn-ea"/>
              </a:rPr>
              <a:t>应用软件移植</a:t>
            </a:r>
            <a:endParaRPr lang="zh-CN" altLang="en-US" sz="2400" dirty="0">
              <a:effectLst/>
              <a:cs typeface="黑体" panose="02010609060101010101" charset="-122"/>
              <a:sym typeface="+mn-ea"/>
            </a:endParaRPr>
          </a:p>
          <a:p>
            <a:endParaRPr lang="zh-CN" altLang="en-US" sz="2400" dirty="0">
              <a:effectLst/>
              <a:cs typeface="黑体" panose="02010609060101010101" charset="-122"/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25563" y="872849"/>
            <a:ext cx="44881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 dirty="0"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开源软件源码编译移植（C/C++代码</a:t>
            </a:r>
            <a:r>
              <a:rPr lang="en-US" altLang="zh-CN" sz="1800" b="1" dirty="0"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 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014687" y="1551836"/>
            <a:ext cx="3904615" cy="4555490"/>
            <a:chOff x="868576" y="1744117"/>
            <a:chExt cx="3904615" cy="4555490"/>
          </a:xfrm>
        </p:grpSpPr>
        <p:sp>
          <p:nvSpPr>
            <p:cNvPr id="6" name="Freeform 446"/>
            <p:cNvSpPr/>
            <p:nvPr/>
          </p:nvSpPr>
          <p:spPr>
            <a:xfrm>
              <a:off x="1947441" y="2513737"/>
              <a:ext cx="1703705" cy="533400"/>
            </a:xfrm>
            <a:custGeom>
              <a:avLst/>
              <a:gdLst/>
              <a:ahLst/>
              <a:cxnLst/>
              <a:rect l="l" t="t" r="r" b="b"/>
              <a:pathLst>
                <a:path w="1703832" h="533400">
                  <a:moveTo>
                    <a:pt x="0" y="533400"/>
                  </a:moveTo>
                  <a:lnTo>
                    <a:pt x="1703832" y="533400"/>
                  </a:lnTo>
                  <a:lnTo>
                    <a:pt x="1703832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92D050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r>
                <a:rPr lang="en-US" altLang="zh-CN" sz="1800" b="1" dirty="0">
                  <a:solidFill>
                    <a:srgbClr val="FF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准备编译环境</a:t>
              </a:r>
              <a:r>
                <a:rPr lang="en-US" altLang="zh-CN" sz="18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7" name="Freeform 453"/>
            <p:cNvSpPr/>
            <p:nvPr/>
          </p:nvSpPr>
          <p:spPr>
            <a:xfrm>
              <a:off x="1947441" y="4246017"/>
              <a:ext cx="1703705" cy="530225"/>
            </a:xfrm>
            <a:custGeom>
              <a:avLst/>
              <a:gdLst/>
              <a:ahLst/>
              <a:cxnLst/>
              <a:rect l="l" t="t" r="r" b="b"/>
              <a:pathLst>
                <a:path w="1703832" h="530352">
                  <a:moveTo>
                    <a:pt x="0" y="530352"/>
                  </a:moveTo>
                  <a:lnTo>
                    <a:pt x="1703832" y="530352"/>
                  </a:lnTo>
                  <a:lnTo>
                    <a:pt x="1703832" y="0"/>
                  </a:lnTo>
                  <a:lnTo>
                    <a:pt x="0" y="0"/>
                  </a:lnTo>
                  <a:lnTo>
                    <a:pt x="0" y="530352"/>
                  </a:lnTo>
                  <a:close/>
                </a:path>
              </a:pathLst>
            </a:custGeom>
            <a:solidFill>
              <a:srgbClr val="00B0F0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r>
                <a:rPr lang="en-US" altLang="zh-CN" sz="1800" b="1" dirty="0">
                  <a:solidFill>
                    <a:srgbClr val="FF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编译</a:t>
              </a:r>
              <a:r>
                <a:rPr lang="en-US" altLang="zh-CN" sz="18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8" name="Freeform 455"/>
            <p:cNvSpPr/>
            <p:nvPr/>
          </p:nvSpPr>
          <p:spPr>
            <a:xfrm>
              <a:off x="1947441" y="5006747"/>
              <a:ext cx="1703705" cy="533400"/>
            </a:xfrm>
            <a:custGeom>
              <a:avLst/>
              <a:gdLst/>
              <a:ahLst/>
              <a:cxnLst/>
              <a:rect l="l" t="t" r="r" b="b"/>
              <a:pathLst>
                <a:path w="1703832" h="533400">
                  <a:moveTo>
                    <a:pt x="0" y="533400"/>
                  </a:moveTo>
                  <a:lnTo>
                    <a:pt x="1703832" y="533400"/>
                  </a:lnTo>
                  <a:lnTo>
                    <a:pt x="1703832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00B0F0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r>
                <a:rPr lang="en-US" altLang="zh-CN" sz="1800" b="1" dirty="0">
                  <a:solidFill>
                    <a:srgbClr val="FF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替换依赖库</a:t>
              </a:r>
              <a:r>
                <a:rPr lang="en-US" altLang="zh-CN" sz="18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9" name="Freeform 457"/>
            <p:cNvSpPr/>
            <p:nvPr/>
          </p:nvSpPr>
          <p:spPr>
            <a:xfrm>
              <a:off x="1947441" y="5766207"/>
              <a:ext cx="1703705" cy="533400"/>
            </a:xfrm>
            <a:custGeom>
              <a:avLst/>
              <a:gdLst/>
              <a:ahLst/>
              <a:cxnLst/>
              <a:rect l="l" t="t" r="r" b="b"/>
              <a:pathLst>
                <a:path w="1703832" h="533400">
                  <a:moveTo>
                    <a:pt x="0" y="533400"/>
                  </a:moveTo>
                  <a:lnTo>
                    <a:pt x="1703832" y="533400"/>
                  </a:lnTo>
                  <a:lnTo>
                    <a:pt x="1703832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00B0F0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r>
                <a:rPr lang="en-US" altLang="zh-CN" sz="1800" b="1" dirty="0">
                  <a:solidFill>
                    <a:srgbClr val="FF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安装部署</a:t>
              </a:r>
              <a:r>
                <a:rPr lang="en-US" altLang="zh-CN" sz="18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pic>
          <p:nvPicPr>
            <p:cNvPr id="11" name="Picture 447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511196" y="3031262"/>
              <a:ext cx="1313815" cy="395605"/>
            </a:xfrm>
            <a:prstGeom prst="rect">
              <a:avLst/>
            </a:prstGeom>
            <a:noFill/>
          </p:spPr>
        </p:pic>
        <p:pic>
          <p:nvPicPr>
            <p:cNvPr id="12" name="Picture 454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745636" y="4759732"/>
              <a:ext cx="107315" cy="317500"/>
            </a:xfrm>
            <a:prstGeom prst="rect">
              <a:avLst/>
            </a:prstGeom>
            <a:noFill/>
          </p:spPr>
        </p:pic>
        <p:pic>
          <p:nvPicPr>
            <p:cNvPr id="13" name="Picture 456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745636" y="5523002"/>
              <a:ext cx="107315" cy="317500"/>
            </a:xfrm>
            <a:prstGeom prst="rect">
              <a:avLst/>
            </a:prstGeom>
            <a:noFill/>
          </p:spPr>
        </p:pic>
        <p:sp>
          <p:nvSpPr>
            <p:cNvPr id="14" name="Freeform 444"/>
            <p:cNvSpPr/>
            <p:nvPr/>
          </p:nvSpPr>
          <p:spPr>
            <a:xfrm>
              <a:off x="1947441" y="1744117"/>
              <a:ext cx="1703705" cy="530225"/>
            </a:xfrm>
            <a:custGeom>
              <a:avLst/>
              <a:gdLst/>
              <a:ahLst/>
              <a:cxnLst/>
              <a:rect l="l" t="t" r="r" b="b"/>
              <a:pathLst>
                <a:path w="1703832" h="530352">
                  <a:moveTo>
                    <a:pt x="0" y="530352"/>
                  </a:moveTo>
                  <a:lnTo>
                    <a:pt x="1703832" y="530352"/>
                  </a:lnTo>
                  <a:lnTo>
                    <a:pt x="1703832" y="0"/>
                  </a:lnTo>
                  <a:lnTo>
                    <a:pt x="0" y="0"/>
                  </a:lnTo>
                  <a:lnTo>
                    <a:pt x="0" y="530352"/>
                  </a:lnTo>
                  <a:close/>
                </a:path>
              </a:pathLst>
            </a:custGeom>
            <a:solidFill>
              <a:srgbClr val="92D050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r>
                <a:rPr lang="en-US" altLang="zh-CN" sz="1800" b="1" dirty="0">
                  <a:solidFill>
                    <a:srgbClr val="FF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获取源码</a:t>
              </a:r>
              <a:r>
                <a:rPr lang="en-US" altLang="zh-CN" sz="18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pic>
          <p:nvPicPr>
            <p:cNvPr id="15" name="Picture 445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745636" y="2267357"/>
              <a:ext cx="107315" cy="317500"/>
            </a:xfrm>
            <a:prstGeom prst="rect">
              <a:avLst/>
            </a:prstGeom>
            <a:noFill/>
          </p:spPr>
        </p:pic>
        <p:sp>
          <p:nvSpPr>
            <p:cNvPr id="16" name="Freeform 449"/>
            <p:cNvSpPr/>
            <p:nvPr/>
          </p:nvSpPr>
          <p:spPr>
            <a:xfrm>
              <a:off x="868576" y="3410992"/>
              <a:ext cx="1392555" cy="530225"/>
            </a:xfrm>
            <a:custGeom>
              <a:avLst/>
              <a:gdLst/>
              <a:ahLst/>
              <a:cxnLst/>
              <a:rect l="l" t="t" r="r" b="b"/>
              <a:pathLst>
                <a:path w="1392936" h="530352">
                  <a:moveTo>
                    <a:pt x="0" y="530352"/>
                  </a:moveTo>
                  <a:lnTo>
                    <a:pt x="1392936" y="530352"/>
                  </a:lnTo>
                  <a:lnTo>
                    <a:pt x="1392936" y="0"/>
                  </a:lnTo>
                  <a:lnTo>
                    <a:pt x="0" y="0"/>
                  </a:lnTo>
                  <a:lnTo>
                    <a:pt x="0" y="530352"/>
                  </a:lnTo>
                  <a:close/>
                </a:path>
              </a:pathLst>
            </a:custGeom>
            <a:solidFill>
              <a:srgbClr val="0070C0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r>
                <a:rPr lang="en-US" altLang="zh-CN" b="1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MicrosoftYaHei-Bold"/>
                </a:rPr>
                <a:t>CM</a:t>
              </a:r>
              <a:r>
                <a:rPr lang="en-US" altLang="zh-CN" sz="1800" b="1" dirty="0">
                  <a:solidFill>
                    <a:srgbClr val="FF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MicrosoftYaHei-Bold"/>
                </a:rPr>
                <a:t>ake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7" name="Freeform 450"/>
            <p:cNvSpPr/>
            <p:nvPr/>
          </p:nvSpPr>
          <p:spPr>
            <a:xfrm>
              <a:off x="3267606" y="3410992"/>
              <a:ext cx="1505585" cy="530225"/>
            </a:xfrm>
            <a:custGeom>
              <a:avLst/>
              <a:gdLst/>
              <a:ahLst/>
              <a:cxnLst/>
              <a:rect l="l" t="t" r="r" b="b"/>
              <a:pathLst>
                <a:path w="1505712" h="530352">
                  <a:moveTo>
                    <a:pt x="0" y="530352"/>
                  </a:moveTo>
                  <a:lnTo>
                    <a:pt x="1505712" y="530352"/>
                  </a:lnTo>
                  <a:lnTo>
                    <a:pt x="1505712" y="0"/>
                  </a:lnTo>
                  <a:lnTo>
                    <a:pt x="0" y="0"/>
                  </a:lnTo>
                  <a:lnTo>
                    <a:pt x="0" y="530352"/>
                  </a:lnTo>
                  <a:close/>
                </a:path>
              </a:pathLst>
            </a:custGeom>
            <a:solidFill>
              <a:srgbClr val="0070C0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 algn="ctr"/>
              <a:r>
                <a:rPr lang="en-US" altLang="zh-CN" sz="1800" b="1" dirty="0">
                  <a:solidFill>
                    <a:srgbClr val="FF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MicrosoftYaHei-Bold"/>
                </a:rPr>
                <a:t>AutoCo</a:t>
              </a:r>
              <a:r>
                <a:rPr lang="en-US" altLang="zh-CN" sz="1800" b="1" spc="-10" dirty="0">
                  <a:solidFill>
                    <a:srgbClr val="FF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MicrosoftYaHei-Bold"/>
                </a:rPr>
                <a:t>n</a:t>
              </a:r>
              <a:r>
                <a:rPr lang="en-US" altLang="zh-CN" sz="1800" b="1" dirty="0">
                  <a:solidFill>
                    <a:srgbClr val="FF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MicrosoftYaHei-Bold"/>
                </a:rPr>
                <a:t>fig</a:t>
              </a:r>
              <a:r>
                <a:rPr lang="en-US" altLang="zh-CN" sz="180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 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8" name="Picture 448"/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772941" y="3031262"/>
              <a:ext cx="1300480" cy="395605"/>
            </a:xfrm>
            <a:prstGeom prst="rect">
              <a:avLst/>
            </a:prstGeom>
            <a:noFill/>
          </p:spPr>
        </p:pic>
        <p:pic>
          <p:nvPicPr>
            <p:cNvPr id="19" name="Picture 451"/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538501" y="3872002"/>
              <a:ext cx="1313815" cy="445135"/>
            </a:xfrm>
            <a:prstGeom prst="rect">
              <a:avLst/>
            </a:prstGeom>
            <a:noFill/>
          </p:spPr>
        </p:pic>
        <p:pic>
          <p:nvPicPr>
            <p:cNvPr id="20" name="Picture 452"/>
            <p:cNvPicPr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745636" y="3872002"/>
              <a:ext cx="1300480" cy="445135"/>
            </a:xfrm>
            <a:prstGeom prst="rect">
              <a:avLst/>
            </a:prstGeom>
            <a:noFill/>
          </p:spPr>
        </p:pic>
      </p:grpSp>
      <p:sp>
        <p:nvSpPr>
          <p:cNvPr id="21" name="文本框 20"/>
          <p:cNvSpPr txBox="1"/>
          <p:nvPr/>
        </p:nvSpPr>
        <p:spPr>
          <a:xfrm>
            <a:off x="299085" y="1327785"/>
            <a:ext cx="8148955" cy="5277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altLang="zh-CN" sz="1400" dirty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1、获取源码：通过github或第三方开源社区获取源码； </a:t>
            </a:r>
            <a:br>
              <a:rPr lang="en-US" altLang="zh-CN" sz="1400" dirty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lang="en-US" altLang="zh-CN" sz="1400" dirty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2、准备编译环境：安装编译器gcc等；</a:t>
            </a:r>
            <a:endParaRPr lang="en-US" altLang="zh-CN" sz="1400" dirty="0">
              <a:solidFill>
                <a:srgbClr val="000000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altLang="zh-CN" sz="1400" dirty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3、使用开源软件源码中的CMake或AutoConfig脚本生成 Makefile；</a:t>
            </a:r>
            <a:endParaRPr lang="en-US" altLang="zh-CN" sz="1400" dirty="0">
              <a:solidFill>
                <a:srgbClr val="000000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eaLnBrk="1" latinLnBrk="0" hangingPunct="1">
              <a:lnSpc>
                <a:spcPts val="1500"/>
              </a:lnSpc>
            </a:pPr>
            <a:r>
              <a:rPr lang="zh-CN" altLang="en-US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由于旧版本的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config.guess </a:t>
            </a:r>
            <a:r>
              <a:rPr lang="zh-CN" altLang="en-US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不支持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loongarch</a:t>
            </a:r>
            <a:r>
              <a:rPr lang="zh-CN" altLang="en-US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，在执行./configure时会出如下的错误</a:t>
            </a:r>
            <a:endParaRPr lang="zh-CN" altLang="en-US" sz="1400" dirty="0">
              <a:solidFill>
                <a:srgbClr val="FF0000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eaLnBrk="1" latinLnBrk="0" hangingPunct="1">
              <a:lnSpc>
                <a:spcPts val="1500"/>
              </a:lnSpc>
            </a:pPr>
            <a:r>
              <a:rPr lang="en-US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configure: error: cannot guess build type; you must specify one </a:t>
            </a:r>
            <a:endParaRPr lang="en-US" altLang="zh-CN" sz="1400" dirty="0">
              <a:solidFill>
                <a:srgbClr val="FF0000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eaLnBrk="1" latinLnBrk="0" hangingPunct="1">
              <a:lnSpc>
                <a:spcPts val="1500"/>
              </a:lnSpc>
            </a:pPr>
            <a:r>
              <a:rPr lang="zh-CN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解决方法：</a:t>
            </a:r>
            <a:endParaRPr lang="zh-CN" altLang="zh-CN" sz="1400" dirty="0">
              <a:solidFill>
                <a:srgbClr val="FF0000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eaLnBrk="1" latinLnBrk="0" hangingPunct="1">
              <a:lnSpc>
                <a:spcPts val="1500"/>
              </a:lnSpc>
            </a:pPr>
            <a:r>
              <a:rPr lang="zh-CN" altLang="en-US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方法一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 </a:t>
            </a:r>
            <a:r>
              <a:rPr lang="zh-CN" altLang="en-US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找到</a:t>
            </a:r>
            <a:r>
              <a:rPr lang="zh-CN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config.guess 文件</a:t>
            </a:r>
            <a:r>
              <a:rPr lang="zh-CN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编缉它</a:t>
            </a:r>
            <a:r>
              <a:rPr lang="zh-CN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，在ia64:Linux:*：*） 下面添加Loongarch 架构的支持。</a:t>
            </a:r>
            <a:endParaRPr lang="zh-CN" altLang="zh-CN" sz="1400" dirty="0">
              <a:solidFill>
                <a:srgbClr val="FF0000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eaLnBrk="1" latinLnBrk="0" hangingPunct="1">
              <a:lnSpc>
                <a:spcPts val="1500"/>
              </a:lnSpc>
            </a:pPr>
            <a:r>
              <a:rPr lang="zh-CN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loongarch*:Linux:*:*)</a:t>
            </a:r>
            <a:endParaRPr lang="zh-CN" altLang="zh-CN" sz="1400" dirty="0">
              <a:solidFill>
                <a:srgbClr val="FF0000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eaLnBrk="1" latinLnBrk="0" hangingPunct="1">
              <a:lnSpc>
                <a:spcPts val="1500"/>
              </a:lnSpc>
            </a:pPr>
            <a:r>
              <a:rPr lang="zh-CN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echo ${UNAME_MACHINE}-unknown-linux-gnu</a:t>
            </a:r>
            <a:endParaRPr lang="zh-CN" altLang="zh-CN" sz="1400" dirty="0">
              <a:solidFill>
                <a:srgbClr val="FF0000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eaLnBrk="1" latinLnBrk="0" hangingPunct="1">
              <a:lnSpc>
                <a:spcPts val="1500"/>
              </a:lnSpc>
            </a:pPr>
            <a:r>
              <a:rPr lang="zh-CN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exit ;;</a:t>
            </a:r>
            <a:endParaRPr lang="zh-CN" altLang="zh-CN" sz="1400" dirty="0">
              <a:solidFill>
                <a:srgbClr val="FF0000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eaLnBrk="1" latinLnBrk="0" hangingPunct="1">
              <a:lnSpc>
                <a:spcPts val="1500"/>
              </a:lnSpc>
            </a:pPr>
            <a:endParaRPr lang="zh-CN" altLang="zh-CN" sz="1400" dirty="0">
              <a:solidFill>
                <a:srgbClr val="FF0000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eaLnBrk="1" latinLnBrk="0" hangingPunct="1">
              <a:lnSpc>
                <a:spcPts val="1500"/>
              </a:lnSpc>
            </a:pPr>
            <a:r>
              <a:rPr lang="zh-CN" altLang="en-US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方法二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 </a:t>
            </a:r>
            <a:r>
              <a:rPr lang="zh-CN" altLang="en-US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从网上获取最新的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config.guess </a:t>
            </a:r>
            <a:r>
              <a:rPr lang="zh-CN" altLang="en-US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config.sub </a:t>
            </a:r>
            <a:r>
              <a:rPr lang="zh-CN" altLang="en-US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文件然后进行替换</a:t>
            </a:r>
            <a:endParaRPr lang="zh-CN" altLang="en-US" sz="1400" dirty="0">
              <a:solidFill>
                <a:srgbClr val="FF0000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eaLnBrk="1" latinLnBrk="0" hangingPunct="1">
              <a:lnSpc>
                <a:spcPts val="1500"/>
              </a:lnSpc>
            </a:pPr>
            <a:r>
              <a:rPr lang="zh-CN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$ 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sudo</a:t>
            </a:r>
            <a:r>
              <a:rPr lang="zh-CN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wget -O /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usr/share/misc</a:t>
            </a:r>
            <a:r>
              <a:rPr lang="zh-CN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/config.sub "git.savannah.gnu.org/gitweb/?p=config.git;a=blob_plain;f=config.sub;hb=HEAD"</a:t>
            </a:r>
            <a:endParaRPr lang="zh-CN" altLang="zh-CN" sz="1400" dirty="0">
              <a:solidFill>
                <a:srgbClr val="FF0000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eaLnBrk="1" latinLnBrk="0" hangingPunct="1">
              <a:lnSpc>
                <a:spcPts val="1500"/>
              </a:lnSpc>
            </a:pPr>
            <a:r>
              <a:rPr lang="zh-CN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$ 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sudo</a:t>
            </a:r>
            <a:r>
              <a:rPr lang="zh-CN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wget -O /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usr/share/misc</a:t>
            </a:r>
            <a:r>
              <a:rPr lang="zh-CN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/config.guess "git.savannah.gnu.org/gitweb/?p=config.git;a=blob_plain;f=config.guess;hb=HEAD"</a:t>
            </a:r>
            <a:endParaRPr lang="zh-CN" altLang="zh-CN" sz="1400" dirty="0">
              <a:solidFill>
                <a:srgbClr val="FF0000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eaLnBrk="1" latinLnBrk="0" hangingPunct="1">
              <a:lnSpc>
                <a:spcPts val="1500"/>
              </a:lnSpc>
            </a:pPr>
            <a:endParaRPr lang="zh-CN" altLang="zh-CN" sz="1400" dirty="0">
              <a:solidFill>
                <a:srgbClr val="FF0000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eaLnBrk="1" latinLnBrk="0" hangingPunct="1">
              <a:lnSpc>
                <a:spcPts val="1500"/>
              </a:lnSpc>
            </a:pPr>
            <a:r>
              <a:rPr lang="zh-CN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在源码目录执行下面的命令</a:t>
            </a:r>
            <a:r>
              <a:rPr lang="zh-CN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会将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/usr/share/misc/config.sub </a:t>
            </a:r>
            <a:r>
              <a:rPr lang="zh-CN" altLang="en-US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和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config.guess </a:t>
            </a:r>
            <a:r>
              <a:rPr lang="zh-CN" altLang="en-US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替换掉工程目录下面的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config.sub </a:t>
            </a:r>
            <a:r>
              <a:rPr lang="zh-CN" altLang="en-US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和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config.guess </a:t>
            </a:r>
            <a:r>
              <a:rPr lang="zh-CN" altLang="en-US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文件</a:t>
            </a:r>
            <a:endParaRPr lang="zh-CN" altLang="zh-CN" sz="1400" dirty="0">
              <a:solidFill>
                <a:srgbClr val="FF0000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eaLnBrk="1" latinLnBrk="0" hangingPunct="1">
              <a:lnSpc>
                <a:spcPts val="1500"/>
              </a:lnSpc>
            </a:pPr>
            <a:r>
              <a:rPr lang="en-US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$ </a:t>
            </a:r>
            <a:r>
              <a:rPr lang="zh-CN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libtoolize -f -i -c</a:t>
            </a:r>
            <a:endParaRPr lang="zh-CN" altLang="zh-CN" sz="1400" dirty="0">
              <a:solidFill>
                <a:srgbClr val="FF0000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eaLnBrk="1" latinLnBrk="0" hangingPunct="1">
              <a:lnSpc>
                <a:spcPts val="1500"/>
              </a:lnSpc>
            </a:pPr>
            <a:r>
              <a:rPr lang="zh-CN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通过上面的方法修改之后再运行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./configure </a:t>
            </a:r>
            <a:r>
              <a:rPr lang="zh-CN" altLang="en-US" sz="1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就可以了</a:t>
            </a:r>
            <a:endParaRPr lang="zh-CN" altLang="zh-CN" sz="1400" dirty="0">
              <a:solidFill>
                <a:srgbClr val="FF0000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en-US" altLang="zh-CN" sz="1400" dirty="0">
              <a:solidFill>
                <a:srgbClr val="000000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altLang="zh-CN" sz="1400" dirty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、执行</a:t>
            </a:r>
            <a:r>
              <a:rPr lang="en-US" altLang="zh-CN" sz="1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</a:t>
            </a:r>
            <a:r>
              <a:rPr lang="en-US" altLang="zh-CN" sz="1400" spc="-45" dirty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k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efile</a:t>
            </a:r>
            <a:r>
              <a:rPr lang="zh-CN" altLang="zh-CN" sz="1400" dirty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编译可执行程序；</a:t>
            </a:r>
            <a:r>
              <a:rPr lang="zh-CN" altLang="zh-CN" sz="1400" dirty="0"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br>
              <a:rPr lang="en-US" altLang="zh-CN" sz="1400" dirty="0"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lang="en-US" altLang="zh-CN" sz="1400" dirty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altLang="zh-CN" sz="1400" dirty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、替换依赖库：通过开源软件</a:t>
            </a:r>
            <a:r>
              <a:rPr lang="en-US" altLang="zh-CN" sz="1400" spc="-25" dirty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eadme</a:t>
            </a:r>
            <a:r>
              <a:rPr lang="zh-CN" altLang="zh-CN" sz="1400" dirty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文件、编译时的</a:t>
            </a:r>
            <a:r>
              <a:rPr lang="zh-CN" altLang="en-US" sz="1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动态</a:t>
            </a:r>
            <a:r>
              <a:rPr lang="zh-CN" altLang="zh-CN" sz="1400" dirty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库缺失或链接错误，重新编译或替换依赖库；</a:t>
            </a:r>
            <a:r>
              <a:rPr lang="zh-CN" altLang="zh-CN" sz="1400" dirty="0"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br>
              <a:rPr lang="en-US" altLang="zh-CN" sz="1400" dirty="0"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lang="en-US" altLang="zh-CN" sz="1400" dirty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</a:t>
            </a:r>
            <a:r>
              <a:rPr lang="zh-CN" altLang="zh-CN" sz="1400" dirty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、将可执行程序安装部署到生产或测试系统。</a:t>
            </a:r>
            <a:endParaRPr lang="zh-CN" altLang="zh-CN" sz="1400" dirty="0">
              <a:solidFill>
                <a:srgbClr val="000000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</a:t>
            </a:r>
            <a:r>
              <a:rPr lang="zh-CN" altLang="en-US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、详见用户手册第</a:t>
            </a:r>
            <a:r>
              <a:rPr lang="en-US" altLang="zh-CN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5.3.1</a:t>
            </a:r>
            <a:endParaRPr lang="en-US" altLang="zh-CN" sz="1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>
            <a:spLocks noGrp="1"/>
          </p:cNvSpPr>
          <p:nvPr/>
        </p:nvSpPr>
        <p:spPr>
          <a:xfrm>
            <a:off x="1081088" y="419101"/>
            <a:ext cx="9175720" cy="4540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ym typeface="+mn-ea"/>
              </a:rPr>
              <a:t>3.1</a:t>
            </a:r>
            <a:r>
              <a:rPr lang="zh-CN" altLang="en-US" sz="2400" dirty="0">
                <a:sym typeface="+mn-ea"/>
              </a:rPr>
              <a:t>软件移植</a:t>
            </a:r>
            <a:r>
              <a:rPr lang="en-US" altLang="zh-CN" sz="2400" dirty="0">
                <a:sym typeface="+mn-ea"/>
              </a:rPr>
              <a:t>--</a:t>
            </a:r>
            <a:r>
              <a:rPr lang="zh-CN" altLang="en-US" sz="2400" dirty="0">
                <a:sym typeface="+mn-ea"/>
              </a:rPr>
              <a:t>移植建议</a:t>
            </a:r>
            <a:endParaRPr lang="zh-CN" altLang="en-US" sz="2400" dirty="0">
              <a:effectLst/>
              <a:cs typeface="黑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2866" y="1004486"/>
            <a:ext cx="46240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 dirty="0"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C/C++</a:t>
            </a:r>
            <a:r>
              <a:rPr lang="en-US" altLang="zh-CN" sz="2400" b="1" dirty="0" err="1"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代码编译选项、编译宏移植</a:t>
            </a:r>
            <a:endParaRPr lang="zh-CN" altLang="en-US" sz="2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525584" y="6280464"/>
            <a:ext cx="4983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sz="1800" kern="100" dirty="0"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查看编译器自定义译宏：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echo | gcc -E -dM -</a:t>
            </a:r>
            <a:endParaRPr lang="zh-CN" altLang="zh-CN" sz="1800" kern="100" dirty="0"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81000" y="1630680"/>
            <a:ext cx="11514455" cy="4314825"/>
            <a:chOff x="600" y="2568"/>
            <a:chExt cx="18133" cy="6795"/>
          </a:xfrm>
        </p:grpSpPr>
        <p:pic>
          <p:nvPicPr>
            <p:cNvPr id="100" name="图片 99"/>
            <p:cNvPicPr/>
            <p:nvPr/>
          </p:nvPicPr>
          <p:blipFill>
            <a:blip r:embed="rId1" r:link="rId2"/>
            <a:stretch>
              <a:fillRect/>
            </a:stretch>
          </p:blipFill>
          <p:spPr>
            <a:xfrm>
              <a:off x="9600" y="5400"/>
              <a:ext cx="0" cy="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" name="Freeform 571"/>
            <p:cNvSpPr/>
            <p:nvPr/>
          </p:nvSpPr>
          <p:spPr>
            <a:xfrm>
              <a:off x="603" y="3513"/>
              <a:ext cx="2860" cy="1060"/>
            </a:xfrm>
            <a:custGeom>
              <a:avLst/>
              <a:gdLst/>
              <a:ahLst/>
              <a:cxnLst/>
              <a:rect l="l" t="t" r="r" b="b"/>
              <a:pathLst>
                <a:path w="1578864" h="673608">
                  <a:moveTo>
                    <a:pt x="0" y="673608"/>
                  </a:moveTo>
                  <a:lnTo>
                    <a:pt x="1578864" y="673608"/>
                  </a:lnTo>
                  <a:lnTo>
                    <a:pt x="1578864" y="0"/>
                  </a:lnTo>
                  <a:lnTo>
                    <a:pt x="0" y="0"/>
                  </a:lnTo>
                  <a:lnTo>
                    <a:pt x="0" y="673608"/>
                  </a:lnTo>
                  <a:close/>
                </a:path>
              </a:pathLst>
            </a:custGeom>
            <a:solidFill>
              <a:srgbClr val="00B0F0">
                <a:alpha val="100000"/>
              </a:srgbClr>
            </a:solidFill>
            <a:ln w="609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r>
                <a:rPr lang="en-US" altLang="zh-CN" sz="1800" b="1" dirty="0">
                  <a:solidFill>
                    <a:srgbClr val="FFFFFF"/>
                  </a:solidFill>
                  <a:effectLst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64</a:t>
              </a:r>
              <a:r>
                <a:rPr lang="zh-CN" altLang="zh-CN" sz="1800" b="1" dirty="0">
                  <a:solidFill>
                    <a:srgbClr val="FFFFFF"/>
                  </a:solidFill>
                  <a:effectLst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位编译</a:t>
              </a:r>
              <a:endPara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6" name="Freeform 573"/>
            <p:cNvSpPr/>
            <p:nvPr/>
          </p:nvSpPr>
          <p:spPr>
            <a:xfrm>
              <a:off x="603" y="6109"/>
              <a:ext cx="2860" cy="1060"/>
            </a:xfrm>
            <a:custGeom>
              <a:avLst/>
              <a:gdLst/>
              <a:ahLst/>
              <a:cxnLst/>
              <a:rect l="l" t="t" r="r" b="b"/>
              <a:pathLst>
                <a:path w="1578864" h="673608">
                  <a:moveTo>
                    <a:pt x="0" y="673608"/>
                  </a:moveTo>
                  <a:lnTo>
                    <a:pt x="1578864" y="673608"/>
                  </a:lnTo>
                  <a:lnTo>
                    <a:pt x="1578864" y="0"/>
                  </a:lnTo>
                  <a:lnTo>
                    <a:pt x="0" y="0"/>
                  </a:lnTo>
                  <a:lnTo>
                    <a:pt x="0" y="673608"/>
                  </a:lnTo>
                  <a:close/>
                </a:path>
              </a:pathLst>
            </a:custGeom>
            <a:solidFill>
              <a:srgbClr val="7CBF33">
                <a:alpha val="100000"/>
              </a:srgbClr>
            </a:solidFill>
            <a:ln w="609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r>
                <a:rPr lang="en-US" altLang="zh-CN" sz="1800" b="1" dirty="0" err="1">
                  <a:solidFill>
                    <a:srgbClr val="FFFFFF"/>
                  </a:solidFill>
                  <a:effectLst/>
                  <a:latin typeface="黑体" panose="02010609060101010101" charset="-122"/>
                  <a:ea typeface="黑体" panose="02010609060101010101" charset="-122"/>
                  <a:cs typeface="MicrosoftYaHei-Bold"/>
                </a:rPr>
                <a:t>指令</a:t>
              </a:r>
              <a:r>
                <a:rPr lang="zh-CN" altLang="en-US" sz="1800" b="1" dirty="0">
                  <a:solidFill>
                    <a:srgbClr val="FFFFFF"/>
                  </a:solidFill>
                  <a:effectLst/>
                  <a:latin typeface="黑体" panose="02010609060101010101" charset="-122"/>
                  <a:ea typeface="黑体" panose="02010609060101010101" charset="-122"/>
                  <a:cs typeface="MicrosoftYaHei-Bold"/>
                </a:rPr>
                <a:t>集</a:t>
              </a:r>
              <a:endParaRPr lang="zh-CN" altLang="en-US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8" name="Freeform 575"/>
            <p:cNvSpPr/>
            <p:nvPr/>
          </p:nvSpPr>
          <p:spPr>
            <a:xfrm>
              <a:off x="600" y="8303"/>
              <a:ext cx="2860" cy="1060"/>
            </a:xfrm>
            <a:custGeom>
              <a:avLst/>
              <a:gdLst/>
              <a:ahLst/>
              <a:cxnLst/>
              <a:rect l="l" t="t" r="r" b="b"/>
              <a:pathLst>
                <a:path w="1578864" h="673608">
                  <a:moveTo>
                    <a:pt x="0" y="673608"/>
                  </a:moveTo>
                  <a:lnTo>
                    <a:pt x="1578864" y="673608"/>
                  </a:lnTo>
                  <a:lnTo>
                    <a:pt x="1578864" y="0"/>
                  </a:lnTo>
                  <a:lnTo>
                    <a:pt x="0" y="0"/>
                  </a:lnTo>
                  <a:lnTo>
                    <a:pt x="0" y="673608"/>
                  </a:lnTo>
                  <a:close/>
                </a:path>
              </a:pathLst>
            </a:custGeom>
            <a:solidFill>
              <a:srgbClr val="FFC000">
                <a:alpha val="100000"/>
              </a:srgbClr>
            </a:solidFill>
            <a:ln w="609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r>
                <a:rPr lang="en-US" altLang="zh-CN" sz="1800" b="1" dirty="0">
                  <a:solidFill>
                    <a:srgbClr val="FFFFFF"/>
                  </a:solidFill>
                  <a:effectLst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编译宏</a:t>
              </a:r>
              <a:r>
                <a:rPr lang="en-US" altLang="zh-CN" sz="1800" dirty="0">
                  <a:effectLst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</a:t>
              </a:r>
              <a:endPara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13" name="Freeform 574"/>
            <p:cNvSpPr/>
            <p:nvPr/>
          </p:nvSpPr>
          <p:spPr>
            <a:xfrm flipV="1">
              <a:off x="600" y="5510"/>
              <a:ext cx="18133" cy="72"/>
            </a:xfrm>
            <a:custGeom>
              <a:avLst/>
              <a:gdLst/>
              <a:ahLst/>
              <a:cxnLst/>
              <a:rect l="l" t="t" r="r" b="b"/>
              <a:pathLst>
                <a:path w="10291191" h="44322">
                  <a:moveTo>
                    <a:pt x="0" y="44322"/>
                  </a:moveTo>
                  <a:lnTo>
                    <a:pt x="10291191" y="0"/>
                  </a:lnTo>
                </a:path>
              </a:pathLst>
            </a:custGeom>
            <a:noFill/>
            <a:ln w="15240" cap="flat" cmpd="sng">
              <a:solidFill>
                <a:srgbClr val="A6A39D">
                  <a:alpha val="100000"/>
                </a:srgbClr>
              </a:solidFill>
              <a:custDash>
                <a:ds d="400000" sp="299999"/>
              </a:custDash>
              <a:miter lim="127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4" name="Freeform 574"/>
            <p:cNvSpPr/>
            <p:nvPr/>
          </p:nvSpPr>
          <p:spPr>
            <a:xfrm>
              <a:off x="600" y="7819"/>
              <a:ext cx="17991" cy="72"/>
            </a:xfrm>
            <a:custGeom>
              <a:avLst/>
              <a:gdLst/>
              <a:ahLst/>
              <a:cxnLst/>
              <a:rect l="l" t="t" r="r" b="b"/>
              <a:pathLst>
                <a:path w="10291191" h="44322">
                  <a:moveTo>
                    <a:pt x="0" y="44322"/>
                  </a:moveTo>
                  <a:lnTo>
                    <a:pt x="10291191" y="0"/>
                  </a:lnTo>
                </a:path>
              </a:pathLst>
            </a:custGeom>
            <a:noFill/>
            <a:ln w="15240" cap="flat" cmpd="sng">
              <a:solidFill>
                <a:srgbClr val="A6A39D">
                  <a:alpha val="100000"/>
                </a:srgbClr>
              </a:solidFill>
              <a:custDash>
                <a:ds d="400000" sp="299999"/>
              </a:custDash>
              <a:miter lim="127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 rot="0">
              <a:off x="4786" y="2568"/>
              <a:ext cx="2050" cy="640"/>
              <a:chOff x="4276194" y="2723806"/>
              <a:chExt cx="1131664" cy="406640"/>
            </a:xfrm>
          </p:grpSpPr>
          <p:sp>
            <p:nvSpPr>
              <p:cNvPr id="9" name="Freeform 568"/>
              <p:cNvSpPr/>
              <p:nvPr/>
            </p:nvSpPr>
            <p:spPr>
              <a:xfrm flipV="1">
                <a:off x="4276194" y="3084727"/>
                <a:ext cx="1131664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1506093" h="180">
                    <a:moveTo>
                      <a:pt x="0" y="0"/>
                    </a:moveTo>
                    <a:lnTo>
                      <a:pt x="1506093" y="0"/>
                    </a:lnTo>
                  </a:path>
                </a:pathLst>
              </a:custGeom>
              <a:noFill/>
              <a:ln w="6095" cap="flat" cmpd="sng">
                <a:solidFill>
                  <a:srgbClr val="0070C0">
                    <a:alpha val="100000"/>
                  </a:srgbClr>
                </a:solidFill>
                <a:miter lim="127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endParaRPr lang="zh-CN" altLang="en-US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4518823" y="2723806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dirty="0">
                    <a:latin typeface="黑体" panose="02010609060101010101" charset="-122"/>
                    <a:ea typeface="黑体" panose="02010609060101010101" charset="-122"/>
                  </a:rPr>
                  <a:t>功能</a:t>
                </a:r>
                <a:endParaRPr lang="zh-CN" altLang="en-US" dirty="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8829" y="2626"/>
              <a:ext cx="2699" cy="582"/>
              <a:chOff x="8829" y="2626"/>
              <a:chExt cx="2699" cy="582"/>
            </a:xfrm>
          </p:grpSpPr>
          <p:sp>
            <p:nvSpPr>
              <p:cNvPr id="11" name="Freeform 568"/>
              <p:cNvSpPr/>
              <p:nvPr/>
            </p:nvSpPr>
            <p:spPr>
              <a:xfrm flipV="1">
                <a:off x="8829" y="3136"/>
                <a:ext cx="2498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506093" h="180">
                    <a:moveTo>
                      <a:pt x="0" y="0"/>
                    </a:moveTo>
                    <a:lnTo>
                      <a:pt x="1506093" y="0"/>
                    </a:lnTo>
                  </a:path>
                </a:pathLst>
              </a:custGeom>
              <a:noFill/>
              <a:ln w="6095" cap="flat" cmpd="sng">
                <a:solidFill>
                  <a:srgbClr val="0070C0">
                    <a:alpha val="100000"/>
                  </a:srgbClr>
                </a:solidFill>
                <a:miter lim="127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endParaRPr lang="zh-CN" altLang="en-US" dirty="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8880" y="2626"/>
                <a:ext cx="2649" cy="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X86</a:t>
                </a:r>
                <a:r>
                  <a:rPr lang="zh-CN" altLang="en-US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编译选项</a:t>
                </a:r>
                <a:endParaRPr lang="zh-CN" altLang="en-US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4110" y="3481"/>
              <a:ext cx="3747" cy="1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1800" dirty="0">
                  <a:solidFill>
                    <a:srgbClr val="1D1D1A"/>
                  </a:solidFill>
                  <a:effectLst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定义编译生成的应用程序为</a:t>
              </a:r>
              <a:r>
                <a:rPr lang="en-US" altLang="zh-CN" sz="1800" dirty="0">
                  <a:solidFill>
                    <a:srgbClr val="1D1D1A"/>
                  </a:solidFill>
                  <a:effectLst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64 </a:t>
              </a:r>
              <a:r>
                <a:rPr lang="zh-CN" altLang="zh-CN" sz="1800" dirty="0">
                  <a:solidFill>
                    <a:srgbClr val="1D1D1A"/>
                  </a:solidFill>
                  <a:effectLst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位，编译选项不同</a:t>
              </a:r>
              <a:r>
                <a:rPr lang="zh-CN" altLang="zh-CN" sz="1800" dirty="0">
                  <a:effectLst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</a:t>
              </a:r>
              <a:endPara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595" y="3953"/>
              <a:ext cx="1220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dirty="0">
                  <a:latin typeface="黑体" panose="02010609060101010101" charset="-122"/>
                  <a:ea typeface="黑体" panose="02010609060101010101" charset="-122"/>
                </a:rPr>
                <a:t>-m64</a:t>
              </a:r>
              <a:endParaRPr lang="en-US" altLang="zh-CN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001" y="6109"/>
              <a:ext cx="4025" cy="1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ts val="2520"/>
                </a:lnSpc>
              </a:pPr>
              <a:r>
                <a:rPr lang="en-US" altLang="zh-CN" sz="1800" dirty="0">
                  <a:solidFill>
                    <a:srgbClr val="1D1D1A"/>
                  </a:solidFill>
                  <a:effectLst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Ma</a:t>
              </a:r>
              <a:r>
                <a:rPr lang="en-US" altLang="zh-CN" sz="1800" spc="-15" dirty="0">
                  <a:solidFill>
                    <a:srgbClr val="1D1D1A"/>
                  </a:solidFill>
                  <a:effectLst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k</a:t>
              </a:r>
              <a:r>
                <a:rPr lang="en-US" altLang="zh-CN" sz="1800" dirty="0">
                  <a:solidFill>
                    <a:srgbClr val="1D1D1A"/>
                  </a:solidFill>
                  <a:effectLst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ef</a:t>
              </a:r>
              <a:r>
                <a:rPr lang="en-US" altLang="zh-CN" sz="1800" spc="-10" dirty="0">
                  <a:solidFill>
                    <a:srgbClr val="1D1D1A"/>
                  </a:solidFill>
                  <a:effectLst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i</a:t>
              </a:r>
              <a:r>
                <a:rPr lang="en-US" altLang="zh-CN" sz="1800" dirty="0">
                  <a:solidFill>
                    <a:srgbClr val="1D1D1A"/>
                  </a:solidFill>
                  <a:effectLst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le中定义指令集类型</a:t>
              </a:r>
              <a:r>
                <a:rPr lang="en-US" altLang="zh-CN" dirty="0">
                  <a:solidFill>
                    <a:srgbClr val="1D1D1A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,</a:t>
              </a:r>
              <a:r>
                <a:rPr lang="en-US" altLang="zh-CN" sz="1800" dirty="0">
                  <a:solidFill>
                    <a:srgbClr val="1D1D1A"/>
                  </a:solidFill>
                  <a:effectLst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由X86修改为</a:t>
              </a:r>
              <a:r>
                <a:rPr lang="en-US" altLang="zh-CN" dirty="0">
                  <a:solidFill>
                    <a:srgbClr val="1D1D1A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LoongArch</a:t>
              </a:r>
              <a:endPara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594" y="6504"/>
              <a:ext cx="3062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800" dirty="0">
                  <a:solidFill>
                    <a:srgbClr val="1D1D1A"/>
                  </a:solidFill>
                  <a:effectLst/>
                  <a:latin typeface="黑体" panose="02010609060101010101" charset="-122"/>
                  <a:ea typeface="黑体" panose="02010609060101010101" charset="-122"/>
                  <a:cs typeface="MicrosoftYaHei"/>
                </a:rPr>
                <a:t>-ma</a:t>
              </a:r>
              <a:r>
                <a:rPr lang="en-US" altLang="zh-CN" sz="1800" spc="-25" dirty="0">
                  <a:solidFill>
                    <a:srgbClr val="1D1D1A"/>
                  </a:solidFill>
                  <a:effectLst/>
                  <a:latin typeface="黑体" panose="02010609060101010101" charset="-122"/>
                  <a:ea typeface="黑体" panose="02010609060101010101" charset="-122"/>
                  <a:cs typeface="MicrosoftYaHei"/>
                </a:rPr>
                <a:t>r</a:t>
              </a:r>
              <a:r>
                <a:rPr lang="en-US" altLang="zh-CN" sz="1800" dirty="0">
                  <a:solidFill>
                    <a:srgbClr val="1D1D1A"/>
                  </a:solidFill>
                  <a:effectLst/>
                  <a:latin typeface="黑体" panose="02010609060101010101" charset="-122"/>
                  <a:ea typeface="黑体" panose="02010609060101010101" charset="-122"/>
                  <a:cs typeface="MicrosoftYaHei"/>
                </a:rPr>
                <a:t>ch=</a:t>
              </a:r>
              <a:r>
                <a:rPr lang="en-US" altLang="zh-CN" sz="1800" kern="100" dirty="0">
                  <a:effectLst/>
                  <a:latin typeface="黑体" panose="02010609060101010101" charset="-122"/>
                  <a:ea typeface="黑体" panose="02010609060101010101" charset="-122"/>
                  <a:cs typeface="Times New Roman" panose="02020603050405020304" pitchFamily="18" charset="0"/>
                </a:rPr>
                <a:t>skylake</a:t>
              </a:r>
              <a:r>
                <a:rPr lang="en-US" altLang="zh-CN" sz="1800" dirty="0">
                  <a:effectLst/>
                  <a:latin typeface="黑体" panose="02010609060101010101" charset="-122"/>
                  <a:ea typeface="黑体" panose="02010609060101010101" charset="-122"/>
                </a:rPr>
                <a:t> </a:t>
              </a:r>
              <a:endParaRPr lang="zh-CN" altLang="en-US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902" y="8559"/>
              <a:ext cx="2446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800" dirty="0">
                  <a:solidFill>
                    <a:srgbClr val="1D1D1A"/>
                  </a:solidFill>
                  <a:effectLst/>
                  <a:latin typeface="黑体" panose="02010609060101010101" charset="-122"/>
                  <a:ea typeface="黑体" panose="02010609060101010101" charset="-122"/>
                  <a:cs typeface="MicrosoftYaHei"/>
                </a:rPr>
                <a:t>__X86_64__</a:t>
              </a:r>
              <a:endParaRPr lang="en-US" altLang="zh-CN" sz="1800" dirty="0">
                <a:solidFill>
                  <a:srgbClr val="1D1D1A"/>
                </a:solidFill>
                <a:effectLst/>
                <a:latin typeface="黑体" panose="02010609060101010101" charset="-122"/>
                <a:ea typeface="黑体" panose="02010609060101010101" charset="-122"/>
                <a:cs typeface="MicrosoftYaHei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977" y="8345"/>
              <a:ext cx="436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原有</a:t>
              </a:r>
              <a:r>
                <a:rPr lang="en-US" altLang="zh-CN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x86</a:t>
              </a:r>
              <a:r>
                <a:rPr lang="zh-CN" altLang="en-US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版编译宏替换为</a:t>
              </a:r>
              <a:r>
                <a:rPr lang="en-US" altLang="zh-CN" dirty="0" err="1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LoongArch</a:t>
              </a:r>
              <a:r>
                <a:rPr lang="zh-CN" altLang="en-US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宏</a:t>
              </a:r>
              <a:endPara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3861" y="8525"/>
              <a:ext cx="323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800" dirty="0">
                  <a:solidFill>
                    <a:srgbClr val="1D1D1A"/>
                  </a:solidFill>
                  <a:effectLst/>
                  <a:latin typeface="黑体" panose="02010609060101010101" charset="-122"/>
                  <a:ea typeface="黑体" panose="02010609060101010101" charset="-122"/>
                  <a:cs typeface="MicrosoftYaHei"/>
                </a:rPr>
                <a:t>__loongarch__</a:t>
              </a:r>
              <a:endParaRPr lang="en-US" altLang="zh-CN" sz="1800" dirty="0">
                <a:solidFill>
                  <a:srgbClr val="1D1D1A"/>
                </a:solidFill>
                <a:effectLst/>
                <a:latin typeface="黑体" panose="02010609060101010101" charset="-122"/>
                <a:ea typeface="黑体" panose="02010609060101010101" charset="-122"/>
                <a:cs typeface="MicrosoftYaHei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964" y="3954"/>
              <a:ext cx="22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dirty="0">
                  <a:latin typeface="黑体" panose="02010609060101010101" charset="-122"/>
                  <a:ea typeface="黑体" panose="02010609060101010101" charset="-122"/>
                </a:rPr>
                <a:t>-</a:t>
              </a:r>
              <a:r>
                <a:rPr lang="en-US" altLang="zh-CN" dirty="0" err="1">
                  <a:latin typeface="黑体" panose="02010609060101010101" charset="-122"/>
                  <a:ea typeface="黑体" panose="02010609060101010101" charset="-122"/>
                </a:rPr>
                <a:t>mabi</a:t>
              </a:r>
              <a:r>
                <a:rPr lang="en-US" altLang="zh-CN" dirty="0">
                  <a:latin typeface="黑体" panose="02010609060101010101" charset="-122"/>
                  <a:ea typeface="黑体" panose="02010609060101010101" charset="-122"/>
                </a:rPr>
                <a:t>=lp64d</a:t>
              </a:r>
              <a:endParaRPr lang="zh-CN" altLang="en-US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307" y="6410"/>
              <a:ext cx="3688" cy="5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r>
                <a:rPr lang="en-US" altLang="zh-CN" sz="1800" dirty="0">
                  <a:solidFill>
                    <a:srgbClr val="1D1D1A"/>
                  </a:solidFill>
                  <a:effectLst/>
                  <a:latin typeface="黑体" panose="02010609060101010101" charset="-122"/>
                  <a:ea typeface="黑体" panose="02010609060101010101" charset="-122"/>
                  <a:cs typeface="MicrosoftYaHei"/>
                </a:rPr>
                <a:t>-ma</a:t>
              </a:r>
              <a:r>
                <a:rPr lang="en-US" altLang="zh-CN" sz="1800" spc="-25" dirty="0">
                  <a:solidFill>
                    <a:srgbClr val="1D1D1A"/>
                  </a:solidFill>
                  <a:effectLst/>
                  <a:latin typeface="黑体" panose="02010609060101010101" charset="-122"/>
                  <a:ea typeface="黑体" panose="02010609060101010101" charset="-122"/>
                  <a:cs typeface="MicrosoftYaHei"/>
                </a:rPr>
                <a:t>r</a:t>
              </a:r>
              <a:r>
                <a:rPr lang="en-US" altLang="zh-CN" sz="1800" dirty="0">
                  <a:solidFill>
                    <a:srgbClr val="1D1D1A"/>
                  </a:solidFill>
                  <a:effectLst/>
                  <a:latin typeface="黑体" panose="02010609060101010101" charset="-122"/>
                  <a:ea typeface="黑体" panose="02010609060101010101" charset="-122"/>
                  <a:cs typeface="MicrosoftYaHei"/>
                </a:rPr>
                <a:t>ch=loongarch64</a:t>
              </a:r>
              <a:endParaRPr lang="zh-CN" altLang="en-US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3368" y="2628"/>
              <a:ext cx="3817" cy="736"/>
              <a:chOff x="13368" y="2628"/>
              <a:chExt cx="3817" cy="736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13477" y="2628"/>
                <a:ext cx="370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dirty="0" err="1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LoongArch64</a:t>
                </a:r>
                <a:r>
                  <a:rPr lang="zh-CN" altLang="en-US" dirty="0"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编译选项</a:t>
                </a:r>
                <a:endParaRPr lang="zh-CN" altLang="en-US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endParaRPr>
              </a:p>
            </p:txBody>
          </p:sp>
          <p:sp>
            <p:nvSpPr>
              <p:cNvPr id="14" name="Freeform 568"/>
              <p:cNvSpPr/>
              <p:nvPr/>
            </p:nvSpPr>
            <p:spPr>
              <a:xfrm>
                <a:off x="13368" y="3182"/>
                <a:ext cx="3817" cy="182"/>
              </a:xfrm>
              <a:custGeom>
                <a:avLst/>
                <a:gdLst/>
                <a:ahLst/>
                <a:cxnLst/>
                <a:rect l="l" t="t" r="r" b="b"/>
                <a:pathLst>
                  <a:path w="1506093" h="180">
                    <a:moveTo>
                      <a:pt x="0" y="0"/>
                    </a:moveTo>
                    <a:lnTo>
                      <a:pt x="1506093" y="0"/>
                    </a:lnTo>
                  </a:path>
                </a:pathLst>
              </a:custGeom>
              <a:noFill/>
              <a:ln w="6095" cap="flat" cmpd="sng">
                <a:solidFill>
                  <a:srgbClr val="0070C0">
                    <a:alpha val="100000"/>
                  </a:srgbClr>
                </a:solidFill>
                <a:miter lim="127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endParaRPr lang="zh-CN" altLang="en-US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>
            <a:spLocks noGrp="1"/>
          </p:cNvSpPr>
          <p:nvPr/>
        </p:nvSpPr>
        <p:spPr>
          <a:xfrm>
            <a:off x="1081405" y="419100"/>
            <a:ext cx="7823835" cy="4540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>
                <a:sym typeface="+mn-ea"/>
              </a:rPr>
              <a:t>3.2 </a:t>
            </a:r>
            <a:r>
              <a:rPr lang="zh-CN" altLang="en-US" sz="2400">
                <a:sym typeface="+mn-ea"/>
              </a:rPr>
              <a:t>软件移植</a:t>
            </a:r>
            <a:r>
              <a:rPr lang="en-US" altLang="zh-CN" sz="2400">
                <a:sym typeface="+mn-ea"/>
              </a:rPr>
              <a:t>--Qt</a:t>
            </a:r>
            <a:r>
              <a:rPr lang="zh-CN" altLang="en-US" sz="2400">
                <a:sym typeface="+mn-ea"/>
              </a:rPr>
              <a:t>软件移植</a:t>
            </a:r>
            <a:endParaRPr lang="zh-CN" altLang="en-US" sz="2400" dirty="0">
              <a:effectLst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00810" y="4893945"/>
            <a:ext cx="2233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预售价：</a:t>
            </a:r>
            <a:r>
              <a:rPr lang="en-US" altLang="zh-CN" b="1">
                <a:solidFill>
                  <a:schemeClr val="bg1"/>
                </a:solidFill>
              </a:rPr>
              <a:t>40</a:t>
            </a:r>
            <a:r>
              <a:rPr lang="zh-CN" altLang="en-US" b="1">
                <a:solidFill>
                  <a:schemeClr val="bg1"/>
                </a:solidFill>
              </a:rPr>
              <a:t>元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56805" y="1218565"/>
            <a:ext cx="400240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移植思路：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buFont typeface="Wingdings" panose="05000000000000000000" charset="0"/>
              <a:buAutoNum type="arabicPeriod"/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交叉编译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Qt(1.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提供的虚拟机环境已包括交叉编译好的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Qt 2.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用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buildroot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编译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Qt)</a:t>
            </a:r>
            <a:endParaRPr lang="en-US" altLang="zh-CN"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buFont typeface="Wingdings" panose="05000000000000000000" charset="0"/>
              <a:buAutoNum type="arabicPeriod"/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发布交叉编译的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Qt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环境变量（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source buildroot/qt_test/env_loongarch64.sh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）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buAutoNum type="arabicPeriod"/>
            </a:pPr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qmake xx.pro</a:t>
            </a:r>
            <a:endParaRPr lang="en-US" altLang="zh-CN"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buAutoNum type="arabicPeriod"/>
            </a:pPr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make -j4</a:t>
            </a:r>
            <a:endParaRPr lang="en-US" altLang="zh-CN">
              <a:latin typeface="黑体" panose="02010609060101010101" charset="-122"/>
              <a:ea typeface="黑体" panose="02010609060101010101" charset="-122"/>
            </a:endParaRPr>
          </a:p>
          <a:p>
            <a:pPr indent="0">
              <a:buNone/>
            </a:pPr>
            <a:endParaRPr lang="en-US" altLang="zh-CN"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/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或在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QtCreator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配置好交叉编译的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QT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利用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</a:rPr>
              <a:t>QtCreator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进行编译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/>
            <a:endParaRPr lang="en-US" altLang="zh-CN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详见用户手册第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5.3.1</a:t>
            </a:r>
            <a:endParaRPr lang="en-US" altLang="zh-CN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615" y="1218565"/>
            <a:ext cx="6167755" cy="3079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15" y="4427855"/>
            <a:ext cx="6167755" cy="17252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标题 1"/>
          <p:cNvSpPr>
            <a:spLocks noGrp="1"/>
          </p:cNvSpPr>
          <p:nvPr/>
        </p:nvSpPr>
        <p:spPr>
          <a:xfrm>
            <a:off x="1089660" y="250825"/>
            <a:ext cx="9355455" cy="71945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numCol="1" anchor="ctr" anchorCtr="0" compatLnSpc="1"/>
          <a:lstStyle>
            <a:lvl1pPr algn="ctr" defTabSz="44958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sz="400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1pPr>
            <a:lvl2pPr algn="ctr" defTabSz="44958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sz="400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algn="ctr" defTabSz="44958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sz="400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algn="ctr" defTabSz="44958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sz="400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algn="ctr" defTabSz="44958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sz="400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algn="ctr" defTabSz="44894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00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algn="ctr" defTabSz="44894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00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algn="ctr" defTabSz="44894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00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algn="ctr" defTabSz="44894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00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cs typeface="黑体" panose="02010609060101010101" charset="-122"/>
              </a:rPr>
              <a:t>3.3 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cs typeface="黑体" panose="02010609060101010101" charset="-122"/>
              </a:rPr>
              <a:t>软件移植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cs typeface="黑体" panose="02010609060101010101" charset="-122"/>
              </a:rPr>
              <a:t>--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cs typeface="黑体" panose="02010609060101010101" charset="-122"/>
              </a:rPr>
              <a:t>相关资源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6770" y="970280"/>
            <a:ext cx="5838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龙芯技术社区</a:t>
            </a:r>
            <a:r>
              <a:rPr lang="en-US" altLang="zh-CN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</a:t>
            </a:r>
            <a:r>
              <a:rPr lang="zh-CN" altLang="en-US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https://bbs.elecfans.com/group_1650</a:t>
            </a:r>
            <a:r>
              <a:rPr lang="en-US" altLang="zh-CN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endParaRPr lang="zh-CN" altLang="en-US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65935"/>
            <a:ext cx="5965825" cy="50920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805" y="1946910"/>
            <a:ext cx="6146800" cy="48602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标题 1"/>
          <p:cNvSpPr>
            <a:spLocks noGrp="1"/>
          </p:cNvSpPr>
          <p:nvPr/>
        </p:nvSpPr>
        <p:spPr>
          <a:xfrm>
            <a:off x="1089660" y="250825"/>
            <a:ext cx="9355455" cy="71945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numCol="1" anchor="ctr" anchorCtr="0" compatLnSpc="1"/>
          <a:lstStyle>
            <a:lvl1pPr algn="ctr" defTabSz="44958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sz="400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1pPr>
            <a:lvl2pPr algn="ctr" defTabSz="44958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sz="400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algn="ctr" defTabSz="44958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sz="400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algn="ctr" defTabSz="44958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sz="400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algn="ctr" defTabSz="44958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sz="400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algn="ctr" defTabSz="44894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00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algn="ctr" defTabSz="44894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00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algn="ctr" defTabSz="44894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00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algn="ctr" defTabSz="44894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00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cs typeface="黑体" panose="02010609060101010101" charset="-122"/>
              </a:rPr>
              <a:t>3.3 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cs typeface="黑体" panose="02010609060101010101" charset="-122"/>
              </a:rPr>
              <a:t>软件移植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cs typeface="黑体" panose="02010609060101010101" charset="-122"/>
              </a:rPr>
              <a:t>--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cs typeface="黑体" panose="02010609060101010101" charset="-122"/>
              </a:rPr>
              <a:t>相关资源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770" y="1338580"/>
            <a:ext cx="7211695" cy="54343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26770" y="970280"/>
            <a:ext cx="78994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龙芯开源社区</a:t>
            </a:r>
            <a:r>
              <a:rPr lang="en-US" altLang="zh-CN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</a:t>
            </a:r>
            <a:r>
              <a:rPr lang="zh-CN" altLang="en-US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http://www.loongnix.cn</a:t>
            </a:r>
            <a:r>
              <a:rPr lang="en-US" altLang="zh-CN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),</a:t>
            </a:r>
            <a:r>
              <a:rPr lang="zh-CN" altLang="en-US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龙芯基础软件最新成果的发布地。</a:t>
            </a:r>
            <a:endParaRPr lang="zh-CN" altLang="en-US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>
            <a:spLocks noGrp="1"/>
          </p:cNvSpPr>
          <p:nvPr/>
        </p:nvSpPr>
        <p:spPr>
          <a:xfrm>
            <a:off x="1081088" y="419101"/>
            <a:ext cx="9175720" cy="4540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ym typeface="+mn-ea"/>
              </a:rPr>
              <a:t>LoongArch</a:t>
            </a:r>
            <a:r>
              <a:rPr lang="zh-CN" altLang="en-US" sz="2400" dirty="0">
                <a:sym typeface="+mn-ea"/>
              </a:rPr>
              <a:t>软件开发</a:t>
            </a:r>
            <a:r>
              <a:rPr lang="en-US" altLang="zh-CN" sz="2400" dirty="0">
                <a:sym typeface="+mn-ea"/>
              </a:rPr>
              <a:t>--</a:t>
            </a:r>
            <a:r>
              <a:rPr lang="zh-CN" altLang="en-US" sz="2400" dirty="0">
                <a:sym typeface="+mn-ea"/>
              </a:rPr>
              <a:t>开发文档</a:t>
            </a:r>
            <a:endParaRPr lang="zh-CN" altLang="en-US" sz="2400" dirty="0">
              <a:effectLst/>
              <a:cs typeface="黑体" panose="02010609060101010101" charset="-122"/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624840" y="949960"/>
            <a:ext cx="6777990" cy="6000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1.计算机体系结构基础(LoongArch)-3rd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https://foxsen.github.io/archbase/bookdown.pdf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龙芯架构参考手册 - 卷一：基础架构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https://github.com/loongson/LoongArch-Documentation/releases/latest/download/LoongArch-Vol1-v1.02-CN.pdf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3.龙芯架构 ELF psABI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https://loongson.github.io/LoongArch-Documentation/LoongArch-ELF-ABI-CN.pdf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4.龙芯架构工具链约定 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https://loongson.github.io/LoongArch-Documentation/LoongArch-toolchain-conventions-CN.pdf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5.龙芯架构 SMBIOS 规范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https://loongson.github.io/LoongArch-Documentation/LoongArch-Processor-SMBIOS-Spec-EN.html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6.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龙芯架构文档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https://loongson.github.io/LoongArch-Documentation/README-CN.html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910" y="873125"/>
            <a:ext cx="3648710" cy="57194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/Users/86136/AppData/Local/Temp/picturecompress_20220209180638/output_87.jpgoutput_87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effectLst/>
        </p:spPr>
      </p:pic>
      <p:sp>
        <p:nvSpPr>
          <p:cNvPr id="9" name="矩形: 圆角 8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1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1" name="图片 20" descr="C:/Users/86136/AppData/Local/Temp/picturecompress_20220209180638/output_88.pngoutput_88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89302" y="267950"/>
            <a:ext cx="12564945" cy="3154824"/>
          </a:xfrm>
          <a:prstGeom prst="rect">
            <a:avLst/>
          </a:prstGeom>
        </p:spPr>
      </p:pic>
      <p:pic>
        <p:nvPicPr>
          <p:cNvPr id="5" name="图片 4" descr="C:/Users/86136/AppData/Local/Temp/picturecompress_20220209180638/output_89.jpgoutput_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11" y="3863534"/>
            <a:ext cx="1638378" cy="163837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255010" y="934085"/>
            <a:ext cx="6148070" cy="1291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60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lumMod val="65000"/>
                      <a:lumOff val="35000"/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自主决定命运</a:t>
            </a:r>
            <a:endParaRPr lang="zh-CN" altLang="en-US" sz="6000" dirty="0">
              <a:solidFill>
                <a:schemeClr val="bg1"/>
              </a:solidFill>
              <a:effectLst>
                <a:outerShdw blurRad="63500" sx="102000" sy="102000" algn="ct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79445" y="2277745"/>
            <a:ext cx="6223635" cy="1291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60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lumMod val="65000"/>
                      <a:lumOff val="35000"/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创新成就未来</a:t>
            </a:r>
            <a:endParaRPr lang="zh-CN" altLang="en-US" sz="6000" dirty="0">
              <a:solidFill>
                <a:schemeClr val="bg1"/>
              </a:solidFill>
              <a:effectLst>
                <a:outerShdw blurRad="63500" sx="102000" sy="102000" algn="ct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2" name="图形 2" descr="C:/Users/86136/AppData/Local/Temp/picturecompress_20220209180638/output_90.pngoutput_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713" y="5774691"/>
            <a:ext cx="1298575" cy="35369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1116" y="3690724"/>
            <a:ext cx="4842705" cy="5361078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400" y="3690724"/>
            <a:ext cx="4842705" cy="53610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2"/>
          <p:cNvSpPr txBox="1"/>
          <p:nvPr/>
        </p:nvSpPr>
        <p:spPr>
          <a:xfrm>
            <a:off x="8753475" y="6492875"/>
            <a:ext cx="2743200" cy="365125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indent="228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685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1143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1600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CB4B4D-7CA3-9044-876B-883B54F8677D}" type="slidenum">
              <a:rPr kumimoji="0" lang="en-US" altLang="zh-CN" sz="1200" b="0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565179" y="2867897"/>
            <a:ext cx="637796" cy="637796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</a:rPr>
              <a:t>02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565179" y="3824188"/>
            <a:ext cx="637796" cy="637796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 defTabSz="4572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800" kern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rPr>
              <a:t>0</a:t>
            </a:r>
            <a:r>
              <a:rPr lang="en-US" altLang="x-none" sz="2800" kern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rPr>
              <a:t>3</a:t>
            </a:r>
            <a:endParaRPr lang="en-US" altLang="x-none" sz="2800" kern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25110" y="2971165"/>
            <a:ext cx="420052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sz="2800" dirty="0">
                <a:latin typeface="黑体" panose="02010609060101010101" charset="-122"/>
                <a:ea typeface="黑体" panose="02010609060101010101" charset="-122"/>
              </a:rPr>
              <a:t>使用入门</a:t>
            </a:r>
            <a:endParaRPr lang="zh-CN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325110" y="3927475"/>
            <a:ext cx="3964940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软件移植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564544" y="1898887"/>
            <a:ext cx="637796" cy="637796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</a:rPr>
              <a:t>01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24475" y="2002155"/>
            <a:ext cx="420052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硬件介绍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89343" y="388621"/>
            <a:ext cx="9175720" cy="454025"/>
          </a:xfrm>
        </p:spPr>
        <p:txBody>
          <a:bodyPr/>
          <a:lstStyle/>
          <a:p>
            <a:r>
              <a:rPr lang="en-US" altLang="zh-CN" sz="2400">
                <a:sym typeface="+mn-ea"/>
              </a:rPr>
              <a:t>1.0 </a:t>
            </a:r>
            <a:r>
              <a:rPr lang="zh-CN" altLang="en-US" sz="2400">
                <a:sym typeface="+mn-ea"/>
              </a:rPr>
              <a:t>硬件介绍</a:t>
            </a:r>
            <a:r>
              <a:rPr lang="en-US" altLang="zh-CN" sz="2400">
                <a:sym typeface="+mn-ea"/>
              </a:rPr>
              <a:t>--</a:t>
            </a:r>
            <a:r>
              <a:rPr lang="en-US" altLang="zh-CN" sz="2400" dirty="0">
                <a:cs typeface="黑体" panose="02010609060101010101" charset="-122"/>
              </a:rPr>
              <a:t>LoongArch</a:t>
            </a:r>
            <a:r>
              <a:rPr lang="zh-CN" altLang="en-US" sz="2400" dirty="0">
                <a:cs typeface="黑体" panose="02010609060101010101" charset="-122"/>
              </a:rPr>
              <a:t>龙架构</a:t>
            </a:r>
            <a:endParaRPr lang="zh-CN" altLang="en-US" sz="2400" dirty="0">
              <a:cs typeface="黑体" panose="020106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20750" y="949960"/>
            <a:ext cx="5401310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</a:t>
            </a:r>
            <a:r>
              <a:rPr 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年，龙芯中科基于二十年的CPU研制和生态建设积累推出了龙架构（LoongArch），包括基础架构部分和向量指令、虚拟化、二进制翻译等扩展部分，近2000条指令</a:t>
            </a:r>
            <a:r>
              <a:rPr 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龙架构特点</a:t>
            </a:r>
            <a:endParaRPr lang="zh-CN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具有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RISC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指令架构的典型特征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小尾端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个ISA子集(LA32、LA64)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4个权限级别(PLV0 ~ PLV3)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32个通用寄存器，32个浮点/向量寄存器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CPU</a:t>
            </a:r>
            <a:r>
              <a:rPr 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型号</a:t>
            </a:r>
            <a:endParaRPr lang="zh-CN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lvl="0" indent="-285750">
              <a:buFont typeface="Wingdings" panose="05000000000000000000" charset="0"/>
              <a:buChar char="Ø"/>
            </a:pPr>
            <a:r>
              <a:rPr 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龙芯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号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(LA64)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3A5000、</a:t>
            </a:r>
            <a:r>
              <a:rPr 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3A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6</a:t>
            </a:r>
            <a:r>
              <a:rPr 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000、</a:t>
            </a:r>
            <a:r>
              <a:rPr 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3C5000、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3D5000</a:t>
            </a:r>
            <a:r>
              <a:rPr 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、3C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6</a:t>
            </a:r>
            <a:r>
              <a:rPr 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000、3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D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6</a:t>
            </a:r>
            <a:r>
              <a:rPr 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000</a:t>
            </a:r>
            <a:endParaRPr lang="zh-CN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lvl="0" indent="-285750">
              <a:buFont typeface="Wingdings" panose="05000000000000000000" charset="0"/>
              <a:buChar char="Ø"/>
            </a:pPr>
            <a:r>
              <a:rPr 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龙芯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号（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LA64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endParaRPr lang="zh-CN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2K0500、</a:t>
            </a:r>
            <a:r>
              <a:rPr 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2K1000LA、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2K1500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2K2000</a:t>
            </a:r>
            <a:r>
              <a:rPr 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2P0500</a:t>
            </a:r>
            <a:r>
              <a:rPr 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2K0300</a:t>
            </a:r>
            <a:endParaRPr lang="zh-CN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vl="0" indent="-285750" algn="l">
              <a:buClrTx/>
              <a:buSzTx/>
              <a:buFont typeface="Wingdings" panose="05000000000000000000" charset="0"/>
              <a:buChar char="Ø"/>
            </a:pPr>
            <a:r>
              <a:rPr 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龙芯1号（LA32）</a:t>
            </a:r>
            <a:endParaRPr lang="zh-CN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vl="1" indent="-285750" algn="l">
              <a:buClrTx/>
              <a:buSzTx/>
              <a:buFont typeface="Wingdings" panose="05000000000000000000" charset="0"/>
              <a:buChar char="Ø"/>
            </a:pPr>
            <a:r>
              <a:rPr 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1C102、1C103</a:t>
            </a:r>
            <a:endParaRPr lang="zh-CN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lvl="0" indent="-285750">
              <a:buFont typeface="Wingdings" panose="05000000000000000000" charset="0"/>
              <a:buChar char="Ø"/>
            </a:pPr>
            <a:endParaRPr lang="en-US" altLang="zh-CN" i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50" y="1483995"/>
            <a:ext cx="4845050" cy="48450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>
            <a:spLocks noGrp="1"/>
          </p:cNvSpPr>
          <p:nvPr/>
        </p:nvSpPr>
        <p:spPr>
          <a:xfrm>
            <a:off x="1081405" y="419100"/>
            <a:ext cx="3942080" cy="4540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>
                <a:sym typeface="+mn-ea"/>
              </a:rPr>
              <a:t>1.2 </a:t>
            </a:r>
            <a:r>
              <a:rPr lang="zh-CN" altLang="en-US" sz="2400">
                <a:sym typeface="+mn-ea"/>
              </a:rPr>
              <a:t>硬件介绍</a:t>
            </a:r>
            <a:r>
              <a:rPr lang="en-US" altLang="zh-CN" sz="2400">
                <a:sym typeface="+mn-ea"/>
              </a:rPr>
              <a:t>--CPU IP</a:t>
            </a:r>
            <a:r>
              <a:rPr lang="zh-CN" altLang="en-US" sz="2400">
                <a:sym typeface="+mn-ea"/>
              </a:rPr>
              <a:t>介绍</a:t>
            </a:r>
            <a:endParaRPr lang="zh-CN" altLang="en-US" sz="2400" dirty="0">
              <a:effectLst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00810" y="4893945"/>
            <a:ext cx="2233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预售价：</a:t>
            </a:r>
            <a:r>
              <a:rPr lang="en-US" altLang="zh-CN" b="1">
                <a:solidFill>
                  <a:schemeClr val="bg1"/>
                </a:solidFill>
              </a:rPr>
              <a:t>40</a:t>
            </a:r>
            <a:r>
              <a:rPr lang="zh-CN" altLang="en-US" b="1">
                <a:solidFill>
                  <a:schemeClr val="bg1"/>
                </a:solidFill>
              </a:rPr>
              <a:t>元</a:t>
            </a:r>
            <a:endParaRPr lang="zh-CN" altLang="en-US" b="1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8275" y="1240790"/>
            <a:ext cx="6254115" cy="5020310"/>
          </a:xfrm>
          <a:prstGeom prst="rect">
            <a:avLst/>
          </a:prstGeom>
        </p:spPr>
      </p:pic>
      <p:sp>
        <p:nvSpPr>
          <p:cNvPr id="33" name="文本框 32"/>
          <p:cNvSpPr txBox="1"/>
          <p:nvPr>
            <p:custDataLst>
              <p:tags r:id="rId3"/>
            </p:custDataLst>
          </p:nvPr>
        </p:nvSpPr>
        <p:spPr>
          <a:xfrm>
            <a:off x="6341745" y="1240790"/>
            <a:ext cx="5570855" cy="4769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</a:rPr>
              <a:t>龙芯中科基于LoongArch研发了</a:t>
            </a:r>
            <a:r>
              <a:rPr lang="zh-CN" altLang="en-US" sz="1600" b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</a:rPr>
              <a:t>LA132、LA264、LA364、LA464和LA664</a:t>
            </a:r>
            <a:r>
              <a:rPr lang="zh-CN" altLang="en-US" sz="160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</a:rPr>
              <a:t>五大系列处理器核。</a:t>
            </a:r>
            <a:r>
              <a:rPr lang="zh-CN" altLang="en-US" sz="160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是国内唯一自主掌握高性能CPU</a:t>
            </a:r>
            <a:r>
              <a:rPr lang="en-US" altLang="zh-CN" sz="160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</a:t>
            </a:r>
            <a:r>
              <a:rPr lang="zh-CN" altLang="en-US" sz="160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IP知识产权、具备系列化CPUIP核授权条件的企业。</a:t>
            </a:r>
            <a:endParaRPr lang="zh-CN" altLang="en-US" sz="1600">
              <a:latin typeface="思源黑体 CN Normal" panose="020B0400000000000000" pitchFamily="34" charset="-122"/>
              <a:ea typeface="思源黑体 CN Normal" panose="020B0400000000000000" pitchFamily="34" charset="-122"/>
              <a:cs typeface="思源黑体 CN Normal" panose="020B0400000000000000" pitchFamily="34" charset="-122"/>
            </a:endParaRPr>
          </a:p>
          <a:p>
            <a:pPr algn="l"/>
            <a:endParaRPr lang="zh-CN" altLang="en-US" sz="1600">
              <a:latin typeface="思源黑体 CN Normal" panose="020B0400000000000000" pitchFamily="34" charset="-122"/>
              <a:ea typeface="思源黑体 CN Normal" panose="020B0400000000000000" pitchFamily="34" charset="-122"/>
              <a:cs typeface="思源黑体 CN Normal" panose="020B0400000000000000" pitchFamily="34" charset="-122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60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</a:rPr>
              <a:t>LA132为单发射32位结构，采用静态流水线。</a:t>
            </a:r>
            <a:endParaRPr lang="zh-CN" altLang="en-US" sz="1600">
              <a:latin typeface="思源黑体 CN Normal" panose="020B0400000000000000" pitchFamily="34" charset="-122"/>
              <a:ea typeface="思源黑体 CN Normal" panose="020B0400000000000000" pitchFamily="34" charset="-122"/>
              <a:cs typeface="思源黑体 CN Normal" panose="020B0400000000000000" pitchFamily="34" charset="-122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zh-CN" altLang="en-US" sz="1600">
              <a:latin typeface="思源黑体 CN Normal" panose="020B0400000000000000" pitchFamily="34" charset="-122"/>
              <a:ea typeface="思源黑体 CN Normal" panose="020B0400000000000000" pitchFamily="34" charset="-122"/>
              <a:cs typeface="思源黑体 CN Normal" panose="020B0400000000000000" pitchFamily="34" charset="-122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60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</a:rPr>
              <a:t>LA264为双发射32/64位结构，采用动态流水线，有32位和64位版本，综合性能与ARM Cortex-A5</a:t>
            </a:r>
            <a:r>
              <a:rPr lang="en-US" altLang="zh-CN" sz="160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</a:rPr>
              <a:t>5</a:t>
            </a:r>
            <a:r>
              <a:rPr lang="zh-CN" altLang="en-US" sz="160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</a:rPr>
              <a:t>性能相当。</a:t>
            </a:r>
            <a:endParaRPr lang="zh-CN" altLang="en-US" sz="1600">
              <a:latin typeface="思源黑体 CN Normal" panose="020B0400000000000000" pitchFamily="34" charset="-122"/>
              <a:ea typeface="思源黑体 CN Normal" panose="020B0400000000000000" pitchFamily="34" charset="-122"/>
              <a:cs typeface="思源黑体 CN Normal" panose="020B0400000000000000" pitchFamily="34" charset="-122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zh-CN" altLang="en-US" sz="1600">
              <a:latin typeface="思源黑体 CN Normal" panose="020B0400000000000000" pitchFamily="34" charset="-122"/>
              <a:ea typeface="思源黑体 CN Normal" panose="020B0400000000000000" pitchFamily="34" charset="-122"/>
              <a:cs typeface="思源黑体 CN Normal" panose="020B0400000000000000" pitchFamily="34" charset="-122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60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</a:rPr>
              <a:t>LA364为三发射64位结构，采用动态流水线，综合性能与ARM Cortex-A7</a:t>
            </a:r>
            <a:r>
              <a:rPr lang="en-US" altLang="zh-CN" sz="160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</a:rPr>
              <a:t>5</a:t>
            </a:r>
            <a:r>
              <a:rPr lang="zh-CN" altLang="en-US" sz="160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</a:rPr>
              <a:t>性能相当。</a:t>
            </a:r>
            <a:endParaRPr lang="zh-CN" altLang="en-US" sz="1600">
              <a:latin typeface="思源黑体 CN Normal" panose="020B0400000000000000" pitchFamily="34" charset="-122"/>
              <a:ea typeface="思源黑体 CN Normal" panose="020B0400000000000000" pitchFamily="34" charset="-122"/>
              <a:cs typeface="思源黑体 CN Normal" panose="020B0400000000000000" pitchFamily="34" charset="-122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zh-CN" altLang="en-US" sz="1600">
              <a:latin typeface="思源黑体 CN Normal" panose="020B0400000000000000" pitchFamily="34" charset="-122"/>
              <a:ea typeface="思源黑体 CN Normal" panose="020B0400000000000000" pitchFamily="34" charset="-122"/>
              <a:cs typeface="思源黑体 CN Normal" panose="020B0400000000000000" pitchFamily="34" charset="-122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60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</a:rPr>
              <a:t>LA464为四发射64位结构，采用动态流水线，SPECCPU2006分值为10-12分/GHz。双访存、四定点、双向量、128项重排序缓存。</a:t>
            </a:r>
            <a:endParaRPr lang="zh-CN" altLang="en-US" sz="1600">
              <a:latin typeface="思源黑体 CN Normal" panose="020B0400000000000000" pitchFamily="34" charset="-122"/>
              <a:ea typeface="思源黑体 CN Normal" panose="020B0400000000000000" pitchFamily="34" charset="-122"/>
              <a:cs typeface="思源黑体 CN Normal" panose="020B0400000000000000" pitchFamily="34" charset="-122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zh-CN" altLang="en-US" sz="1600">
              <a:latin typeface="思源黑体 CN Normal" panose="020B0400000000000000" pitchFamily="34" charset="-122"/>
              <a:ea typeface="思源黑体 CN Normal" panose="020B0400000000000000" pitchFamily="34" charset="-122"/>
              <a:cs typeface="思源黑体 CN Normal" panose="020B0400000000000000" pitchFamily="34" charset="-122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 sz="160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</a:rPr>
              <a:t>LA664为六发射64位结构，采用动态流水线，SPECCPU2006分值为14-16分/GHz。四访存、四定点、四向量、两路同时多线程（SMT2）、256项重排序缓存。</a:t>
            </a:r>
            <a:endParaRPr lang="zh-CN" altLang="en-US" sz="1600">
              <a:latin typeface="思源黑体 CN Normal" panose="020B0400000000000000" pitchFamily="34" charset="-122"/>
              <a:ea typeface="思源黑体 CN Normal" panose="020B0400000000000000" pitchFamily="34" charset="-122"/>
              <a:cs typeface="思源黑体 CN Normal" panose="020B0400000000000000" pitchFamily="34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>
            <a:spLocks noGrp="1"/>
          </p:cNvSpPr>
          <p:nvPr/>
        </p:nvSpPr>
        <p:spPr>
          <a:xfrm>
            <a:off x="1081088" y="428626"/>
            <a:ext cx="9175720" cy="4540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ym typeface="+mn-ea"/>
              </a:rPr>
              <a:t>1.3 </a:t>
            </a:r>
            <a:r>
              <a:rPr lang="zh-CN" altLang="en-US" sz="2400">
                <a:sym typeface="+mn-ea"/>
              </a:rPr>
              <a:t>硬件介绍</a:t>
            </a:r>
            <a:r>
              <a:rPr lang="en-US" altLang="zh-CN" sz="2400">
                <a:sym typeface="+mn-ea"/>
              </a:rPr>
              <a:t>--</a:t>
            </a:r>
            <a:r>
              <a:rPr lang="zh-CN" altLang="en-US" sz="2400">
                <a:sym typeface="+mn-ea"/>
              </a:rPr>
              <a:t>芯片介绍</a:t>
            </a:r>
            <a:endParaRPr lang="zh-CN" altLang="en-US" sz="2400" dirty="0">
              <a:effectLst/>
              <a:cs typeface="黑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9285" y="1296670"/>
            <a:ext cx="47834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2K500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采用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LA264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核集成丰富的外设接口，是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LA64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架构面向嵌入式领域的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SOC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，未来序列化发展，会推出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2K300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2K600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等芯片。其目的是为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工业控制，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工控互联网应用，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BMC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等提供多种解决方案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5748020" y="1296670"/>
          <a:ext cx="5471795" cy="55606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5510"/>
                <a:gridCol w="4566285"/>
              </a:tblGrid>
              <a:tr h="2470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型号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LS2K500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2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主频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500-800M </a:t>
                      </a:r>
                      <a:r>
                        <a:rPr lang="en-US" sz="1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硬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浮点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0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内存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DDR3 533MHz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6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串口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 个全功能 UART,最多10个UART接口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0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SPI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6路 SPI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0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I2C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2路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6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CAN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4路 CAN 2.0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0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PWM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16路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0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4路 USB2.0,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1路 USB3.0,支持OTG 模式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0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网口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2路 10/100/1000Mbps 支持网络开机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0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PCIE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2路 PCIE 2.0 X1 支持RC/EP模式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6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显示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1路DVO和1路VGA</a:t>
                      </a:r>
                      <a:r>
                        <a:rPr lang="zh-CN" alt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，最高分辨率支持</a:t>
                      </a: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1920x1080</a:t>
                      </a:r>
                      <a:endParaRPr lang="en-US" altLang="zh-CN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6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HDA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路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7.1频道环绕立体声输出,一路音频输入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6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GPIO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155位GPIO引脚，128路支持外部中断输入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08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Nand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路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最大支持4个片选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支持系统启动 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0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SDIO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2路 SD2.0 支持SDIO系统启动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0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SATA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2路 SATA2.0 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6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功耗管理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支持ACPI v4.0a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支持处理器核DVFS控制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6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封装方式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21mm * 21mm FCBGA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0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功耗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典型应用：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1W</a:t>
                      </a:r>
                      <a:endParaRPr lang="en-US" altLang="zh-CN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2947670"/>
            <a:ext cx="5009515" cy="26708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>
            <a:spLocks noGrp="1"/>
          </p:cNvSpPr>
          <p:nvPr/>
        </p:nvSpPr>
        <p:spPr>
          <a:xfrm>
            <a:off x="1081405" y="419100"/>
            <a:ext cx="3942080" cy="4540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>
                <a:sym typeface="+mn-ea"/>
              </a:rPr>
              <a:t>1.4 </a:t>
            </a:r>
            <a:r>
              <a:rPr lang="zh-CN" altLang="en-US" sz="2400">
                <a:sym typeface="+mn-ea"/>
              </a:rPr>
              <a:t>硬件介绍</a:t>
            </a:r>
            <a:r>
              <a:rPr lang="en-US" altLang="zh-CN" sz="2400">
                <a:sym typeface="+mn-ea"/>
              </a:rPr>
              <a:t>--</a:t>
            </a:r>
            <a:r>
              <a:rPr lang="zh-CN" altLang="en-US" sz="2400">
                <a:sym typeface="+mn-ea"/>
              </a:rPr>
              <a:t>板卡介绍</a:t>
            </a:r>
            <a:endParaRPr lang="zh-CN" altLang="en-US" sz="2400" dirty="0">
              <a:effectLst/>
              <a:cs typeface="黑体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5465" y="873125"/>
            <a:ext cx="4578350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主要特点：</a:t>
            </a:r>
            <a:endParaRPr lang="zh-CN" altLang="en-US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单板设计，简洁小巧，整板尺寸为：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9.3cm*6.3cm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接口资源丰富，常用接口通过插针形式引出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支持多种主流操作系统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支持多种主流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GUI (Qt5/LVGL8)</a:t>
            </a:r>
            <a:endParaRPr lang="en-US" altLang="zh-CN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支持快速启动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面向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爱好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者与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开发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者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00810" y="4893945"/>
            <a:ext cx="2233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预售价：</a:t>
            </a:r>
            <a:r>
              <a:rPr lang="en-US" altLang="zh-CN" b="1">
                <a:solidFill>
                  <a:schemeClr val="bg1"/>
                </a:solidFill>
              </a:rPr>
              <a:t>40</a:t>
            </a:r>
            <a:r>
              <a:rPr lang="zh-CN" altLang="en-US" b="1">
                <a:solidFill>
                  <a:schemeClr val="bg1"/>
                </a:solidFill>
              </a:rPr>
              <a:t>元</a:t>
            </a:r>
            <a:endParaRPr lang="zh-CN" alt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5207635" y="873125"/>
          <a:ext cx="6449695" cy="583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0490"/>
                <a:gridCol w="1239520"/>
                <a:gridCol w="3829685"/>
              </a:tblGrid>
              <a:tr h="213360"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4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  <a:sym typeface="+mn-ea"/>
                        </a:rPr>
                        <a:t>规格参数</a:t>
                      </a:r>
                      <a:endParaRPr lang="zh-CN" altLang="en-US" sz="14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"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基本信息</a:t>
                      </a:r>
                      <a:endParaRPr lang="en-US" sz="14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b="1">
                          <a:latin typeface="仿宋" panose="02010609060101010101" charset="-122"/>
                          <a:ea typeface="仿宋" panose="02010609060101010101" charset="-122"/>
                        </a:rPr>
                        <a:t> </a:t>
                      </a:r>
                      <a:endParaRPr lang="en-US" altLang="zh-CN" sz="1400" b="1">
                        <a:latin typeface="仿宋" panose="02010609060101010101" charset="-122"/>
                        <a:ea typeface="仿宋" panose="02010609060101010101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b="1">
                          <a:latin typeface="仿宋" panose="02010609060101010101" charset="-122"/>
                          <a:ea typeface="仿宋" panose="02010609060101010101" charset="-122"/>
                        </a:rPr>
                        <a:t> </a:t>
                      </a:r>
                      <a:endParaRPr lang="en-US" altLang="zh-CN" sz="1400" b="1">
                        <a:latin typeface="仿宋" panose="02010609060101010101" charset="-122"/>
                        <a:ea typeface="仿宋" panose="02010609060101010101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b="1">
                          <a:latin typeface="仿宋" panose="02010609060101010101" charset="-122"/>
                          <a:ea typeface="仿宋" panose="02010609060101010101" charset="-122"/>
                        </a:rPr>
                        <a:t> </a:t>
                      </a:r>
                      <a:endParaRPr lang="en-US" sz="14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CPU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2K0500 LoongArch64</a:t>
                      </a:r>
                      <a:r>
                        <a:rPr lang="zh-CN" alt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兼容</a:t>
                      </a:r>
                      <a:endParaRPr lang="zh-CN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880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CPU 主频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500MHz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570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内存容量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512MB DDR3 SDRAM存储器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0665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存储容量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256/512MB Nandflash存储器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205">
                <a:tc rowSpan="8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接口信息</a:t>
                      </a:r>
                      <a:endParaRPr lang="en-US" sz="14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b="1">
                          <a:latin typeface="仿宋" panose="02010609060101010101" charset="-122"/>
                          <a:ea typeface="仿宋" panose="02010609060101010101" charset="-122"/>
                        </a:rPr>
                        <a:t> </a:t>
                      </a:r>
                      <a:endParaRPr lang="en-US" altLang="zh-CN" sz="1400" b="1">
                        <a:latin typeface="仿宋" panose="02010609060101010101" charset="-122"/>
                        <a:ea typeface="仿宋" panose="02010609060101010101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b="1">
                          <a:latin typeface="仿宋" panose="02010609060101010101" charset="-122"/>
                          <a:ea typeface="仿宋" panose="02010609060101010101" charset="-122"/>
                        </a:rPr>
                        <a:t> </a:t>
                      </a:r>
                      <a:endParaRPr lang="en-US" altLang="zh-CN" sz="1400" b="1">
                        <a:latin typeface="仿宋" panose="02010609060101010101" charset="-122"/>
                        <a:ea typeface="仿宋" panose="02010609060101010101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b="1">
                          <a:latin typeface="仿宋" panose="02010609060101010101" charset="-122"/>
                          <a:ea typeface="仿宋" panose="02010609060101010101" charset="-122"/>
                        </a:rPr>
                        <a:t> </a:t>
                      </a:r>
                      <a:endParaRPr lang="en-US" altLang="zh-CN" sz="1400" b="1">
                        <a:latin typeface="仿宋" panose="02010609060101010101" charset="-122"/>
                        <a:ea typeface="仿宋" panose="02010609060101010101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b="1">
                          <a:latin typeface="仿宋" panose="02010609060101010101" charset="-122"/>
                          <a:ea typeface="仿宋" panose="02010609060101010101" charset="-122"/>
                        </a:rPr>
                        <a:t> </a:t>
                      </a:r>
                      <a:endParaRPr lang="en-US" altLang="zh-CN" sz="1400" b="1">
                        <a:latin typeface="仿宋" panose="02010609060101010101" charset="-122"/>
                        <a:ea typeface="仿宋" panose="02010609060101010101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b="1">
                          <a:latin typeface="仿宋" panose="02010609060101010101" charset="-122"/>
                          <a:ea typeface="仿宋" panose="02010609060101010101" charset="-122"/>
                        </a:rPr>
                        <a:t> </a:t>
                      </a:r>
                      <a:endParaRPr lang="en-US" altLang="zh-CN" sz="1400" b="1">
                        <a:latin typeface="仿宋" panose="02010609060101010101" charset="-122"/>
                        <a:ea typeface="仿宋" panose="02010609060101010101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b="1">
                          <a:latin typeface="仿宋" panose="02010609060101010101" charset="-122"/>
                          <a:ea typeface="仿宋" panose="02010609060101010101" charset="-122"/>
                        </a:rPr>
                        <a:t> </a:t>
                      </a:r>
                      <a:endParaRPr lang="en-US" altLang="zh-CN" sz="1400" b="1">
                        <a:latin typeface="仿宋" panose="02010609060101010101" charset="-122"/>
                        <a:ea typeface="仿宋" panose="02010609060101010101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b="1">
                          <a:latin typeface="仿宋" panose="02010609060101010101" charset="-122"/>
                          <a:ea typeface="仿宋" panose="02010609060101010101" charset="-122"/>
                        </a:rPr>
                        <a:t> </a:t>
                      </a:r>
                      <a:endParaRPr lang="en-US" altLang="zh-CN" sz="1400" b="1">
                        <a:latin typeface="仿宋" panose="02010609060101010101" charset="-122"/>
                        <a:ea typeface="仿宋" panose="02010609060101010101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b="1">
                          <a:latin typeface="仿宋" panose="02010609060101010101" charset="-122"/>
                          <a:ea typeface="仿宋" panose="02010609060101010101" charset="-122"/>
                        </a:rPr>
                        <a:t> </a:t>
                      </a:r>
                      <a:endParaRPr lang="en-US" altLang="zh-CN" sz="1400" b="1">
                        <a:latin typeface="仿宋" panose="02010609060101010101" charset="-122"/>
                        <a:ea typeface="仿宋" panose="02010609060101010101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b="1">
                          <a:latin typeface="仿宋" panose="02010609060101010101" charset="-122"/>
                          <a:ea typeface="仿宋" panose="02010609060101010101" charset="-122"/>
                        </a:rPr>
                        <a:t> </a:t>
                      </a:r>
                      <a:endParaRPr lang="en-US" sz="14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千兆以太网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1路RJ45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200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USB接口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44444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2路USB</a:t>
                      </a:r>
                      <a:endParaRPr lang="en-US" altLang="en-US" sz="1400" b="0">
                        <a:solidFill>
                          <a:srgbClr val="444444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735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LCD接口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44444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1路LCD接口（支持24位输出）</a:t>
                      </a:r>
                      <a:endParaRPr lang="en-US" altLang="en-US" sz="1400" b="0">
                        <a:solidFill>
                          <a:srgbClr val="444444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170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按钮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2个（电源、复位按钮）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570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LED灯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4个用户自定义LED灯（1个运行灯，3个自定义）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880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按键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2个按键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880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调试串口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400" b="0">
                          <a:solidFill>
                            <a:srgbClr val="444444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1个3线调试串口TTL（2.54间距连接器）</a:t>
                      </a:r>
                      <a:endParaRPr lang="en-US" altLang="en-US" sz="1400" b="0">
                        <a:solidFill>
                          <a:srgbClr val="444444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7840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EJTAG接口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1路(预留单排插针)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9075">
                <a:tc rowSpan="7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扩展接口（插针）</a:t>
                      </a:r>
                      <a:endParaRPr lang="en-US" sz="14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b="1">
                          <a:latin typeface="仿宋" panose="02010609060101010101" charset="-122"/>
                          <a:ea typeface="仿宋" panose="02010609060101010101" charset="-122"/>
                        </a:rPr>
                        <a:t> </a:t>
                      </a:r>
                      <a:endParaRPr lang="en-US" altLang="zh-CN" sz="1400" b="1">
                        <a:latin typeface="仿宋" panose="02010609060101010101" charset="-122"/>
                        <a:ea typeface="仿宋" panose="02010609060101010101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b="1">
                          <a:latin typeface="仿宋" panose="02010609060101010101" charset="-122"/>
                          <a:ea typeface="仿宋" panose="02010609060101010101" charset="-122"/>
                        </a:rPr>
                        <a:t> </a:t>
                      </a:r>
                      <a:endParaRPr lang="en-US" altLang="zh-CN" sz="1400" b="1">
                        <a:latin typeface="仿宋" panose="02010609060101010101" charset="-122"/>
                        <a:ea typeface="仿宋" panose="02010609060101010101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b="1">
                          <a:latin typeface="仿宋" panose="02010609060101010101" charset="-122"/>
                          <a:ea typeface="仿宋" panose="02010609060101010101" charset="-122"/>
                        </a:rPr>
                        <a:t> </a:t>
                      </a:r>
                      <a:endParaRPr lang="en-US" altLang="zh-CN" sz="1400" b="1">
                        <a:latin typeface="仿宋" panose="02010609060101010101" charset="-122"/>
                        <a:ea typeface="仿宋" panose="02010609060101010101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b="1">
                          <a:latin typeface="仿宋" panose="02010609060101010101" charset="-122"/>
                          <a:ea typeface="仿宋" panose="02010609060101010101" charset="-122"/>
                        </a:rPr>
                        <a:t> </a:t>
                      </a:r>
                      <a:endParaRPr lang="en-US" altLang="zh-CN" sz="1400" b="1">
                        <a:latin typeface="仿宋" panose="02010609060101010101" charset="-122"/>
                        <a:ea typeface="仿宋" panose="02010609060101010101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b="1">
                          <a:latin typeface="仿宋" panose="02010609060101010101" charset="-122"/>
                          <a:ea typeface="仿宋" panose="02010609060101010101" charset="-122"/>
                        </a:rPr>
                        <a:t> </a:t>
                      </a:r>
                      <a:endParaRPr lang="en-US" altLang="zh-CN" sz="1400" b="1">
                        <a:latin typeface="仿宋" panose="02010609060101010101" charset="-122"/>
                        <a:ea typeface="仿宋" panose="02010609060101010101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400" b="1">
                          <a:latin typeface="仿宋" panose="02010609060101010101" charset="-122"/>
                          <a:ea typeface="仿宋" panose="02010609060101010101" charset="-122"/>
                        </a:rPr>
                        <a:t> </a:t>
                      </a:r>
                      <a:endParaRPr lang="en-US" sz="14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I2C接口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2路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885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SPI接口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2路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5420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串口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6路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CAN接口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2路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395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PWM接口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4路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880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USB接口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2路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1615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GPIO接口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8路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1615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4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工作参数</a:t>
                      </a:r>
                      <a:endParaRPr lang="zh-CN" altLang="en-US" sz="14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电源输入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5V/2A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250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产品尺寸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alt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93mm X 63mm</a:t>
                      </a:r>
                      <a:endParaRPr lang="zh-CN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16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4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系统软件</a:t>
                      </a:r>
                      <a:endParaRPr lang="zh-CN" altLang="en-US" sz="14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U-Boot 2022.04/Linux 5.10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/Buildroot/Openharmony/OpenWRT</a:t>
                      </a:r>
                      <a:endParaRPr lang="zh-CN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85" y="2900045"/>
            <a:ext cx="4301490" cy="38963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>
            <a:spLocks noGrp="1"/>
          </p:cNvSpPr>
          <p:nvPr/>
        </p:nvSpPr>
        <p:spPr>
          <a:xfrm>
            <a:off x="1081405" y="419100"/>
            <a:ext cx="4519930" cy="4540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>
                <a:sym typeface="+mn-ea"/>
              </a:rPr>
              <a:t>2.0 </a:t>
            </a:r>
            <a:r>
              <a:rPr lang="zh-CN" altLang="en-US" sz="2400">
                <a:sym typeface="+mn-ea"/>
              </a:rPr>
              <a:t>使用入门</a:t>
            </a:r>
            <a:r>
              <a:rPr lang="en-US" altLang="zh-CN" sz="2400">
                <a:sym typeface="+mn-ea"/>
              </a:rPr>
              <a:t>--</a:t>
            </a:r>
            <a:r>
              <a:rPr lang="zh-CN" altLang="en-US" sz="2400">
                <a:sym typeface="+mn-ea"/>
              </a:rPr>
              <a:t>资料包介绍</a:t>
            </a:r>
            <a:endParaRPr lang="zh-CN" altLang="en-US" sz="2400" dirty="0">
              <a:effectLst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00810" y="4893945"/>
            <a:ext cx="2233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预售价：</a:t>
            </a:r>
            <a:r>
              <a:rPr lang="en-US" altLang="zh-CN" b="1">
                <a:solidFill>
                  <a:schemeClr val="bg1"/>
                </a:solidFill>
              </a:rPr>
              <a:t>40</a:t>
            </a:r>
            <a:r>
              <a:rPr lang="zh-CN" altLang="en-US" b="1">
                <a:solidFill>
                  <a:schemeClr val="bg1"/>
                </a:solidFill>
              </a:rPr>
              <a:t>元</a:t>
            </a:r>
            <a:endParaRPr lang="zh-CN" altLang="en-US" b="1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7140" y="1103630"/>
            <a:ext cx="3802380" cy="53873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82565" y="1261745"/>
            <a:ext cx="644271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资料包下载链接：https://pan.baidu.com/s/1_Ax3GkxIfIxm538oMND8-Q 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提取码：gv5f 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2. </a:t>
            </a:r>
            <a:r>
              <a:rPr lang="zh-CN" altLang="en-US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虚拟机和</a:t>
            </a:r>
            <a:r>
              <a:rPr lang="en-US" altLang="zh-CN" err="1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ubuntu</a:t>
            </a:r>
            <a:r>
              <a:rPr lang="zh-CN" altLang="en-US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的安装，</a:t>
            </a:r>
            <a:r>
              <a:rPr lang="en-US" altLang="zh-CN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ubuntu</a:t>
            </a:r>
            <a:r>
              <a:rPr lang="zh-CN" altLang="en-US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版本建议采用</a:t>
            </a:r>
            <a:r>
              <a:rPr lang="en-US" altLang="zh-CN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18.04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>
            <a:spLocks noGrp="1"/>
          </p:cNvSpPr>
          <p:nvPr/>
        </p:nvSpPr>
        <p:spPr>
          <a:xfrm>
            <a:off x="1081405" y="419100"/>
            <a:ext cx="4519930" cy="4540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>
                <a:sym typeface="+mn-ea"/>
              </a:rPr>
              <a:t>2.1 </a:t>
            </a:r>
            <a:r>
              <a:rPr lang="zh-CN" altLang="en-US" sz="2400">
                <a:sym typeface="+mn-ea"/>
              </a:rPr>
              <a:t>使用入门</a:t>
            </a:r>
            <a:r>
              <a:rPr lang="en-US" altLang="zh-CN" sz="2400">
                <a:sym typeface="+mn-ea"/>
              </a:rPr>
              <a:t>--</a:t>
            </a:r>
            <a:r>
              <a:rPr lang="zh-CN" altLang="en-US" sz="2400">
                <a:sym typeface="+mn-ea"/>
              </a:rPr>
              <a:t>开发板上手</a:t>
            </a:r>
            <a:endParaRPr lang="zh-CN" altLang="en-US" sz="2400" dirty="0">
              <a:effectLst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00810" y="4893945"/>
            <a:ext cx="2233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预售价：</a:t>
            </a:r>
            <a:r>
              <a:rPr lang="en-US" altLang="zh-CN" b="1">
                <a:solidFill>
                  <a:schemeClr val="bg1"/>
                </a:solidFill>
              </a:rPr>
              <a:t>40</a:t>
            </a:r>
            <a:r>
              <a:rPr lang="zh-CN" altLang="en-US" b="1">
                <a:solidFill>
                  <a:schemeClr val="bg1"/>
                </a:solidFill>
              </a:rPr>
              <a:t>元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137785" y="649605"/>
            <a:ext cx="6707505" cy="582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黑体" panose="02010609060101010101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indent="-285750" algn="l" eaLnBrk="1" hangingPunct="1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LS2K500先锋版采用的是uboot+linux+busybox的模式运行。即uboot作为板卡的固件，使用linux内核，文件系统为busybox(由buildroot构建而来)。</a:t>
            </a:r>
            <a:endParaRPr lang="zh-CN" altLang="en-US" sz="1600" kern="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vl="0" indent="-285750" algn="l" eaLnBrk="1" hangingPunct="1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从上电后的启动顺序来说，先启动固件，固件引导内核启动，内核再引导文件系统启动。最终文件系统启动完毕后，出现终端，用户便可以进行操作。</a:t>
            </a:r>
            <a:endParaRPr lang="zh-CN" altLang="en-US" sz="1600" kern="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如何与板卡交互：</a:t>
            </a:r>
            <a:endParaRPr lang="en-US" altLang="zh-CN" sz="1600" kern="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Shell</a:t>
            </a:r>
            <a:r>
              <a:rPr lang="zh-CN" altLang="en-US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终端是和文件系统交互的一个手段。</a:t>
            </a: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LS2K500</a:t>
            </a:r>
            <a:r>
              <a:rPr lang="zh-CN" altLang="en-US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先锋板有一个调试串口，调试串口从固件开始就生效，会把启动过程中的信息打印出来。等文件系统启动后，调试串口就会出现终端，就可以对系统进行操作。</a:t>
            </a:r>
            <a:endParaRPr lang="en-US" altLang="zh-CN" sz="1600" kern="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调试串口使用方式详见用户手册第四章第一节。</a:t>
            </a: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(windows</a:t>
            </a:r>
            <a:r>
              <a:rPr lang="zh-CN" altLang="en-US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下的调试串口驱动见下图</a:t>
            </a: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endParaRPr lang="en-US" altLang="zh-CN" sz="1600" kern="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使用</a:t>
            </a:r>
            <a:r>
              <a:rPr lang="en-US" altLang="zh-CN" sz="1600" kern="0" dirty="0" err="1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ssh</a:t>
            </a:r>
            <a:r>
              <a:rPr lang="zh-CN" altLang="en-US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也可以打开终端来操作板卡，但是这个方式下是无法对固件进行操作的，因为</a:t>
            </a:r>
            <a:r>
              <a:rPr lang="en-US" altLang="zh-CN" sz="1600" kern="0" dirty="0" err="1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ssh</a:t>
            </a:r>
            <a:r>
              <a:rPr lang="zh-CN" altLang="en-US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服务是要文件系统启动后才有的。</a:t>
            </a:r>
            <a:endParaRPr lang="en-US" altLang="zh-CN" sz="1600" kern="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915" y="1233170"/>
            <a:ext cx="4118610" cy="27222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70" y="4273376"/>
            <a:ext cx="4190768" cy="1842897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>
            <a:spLocks noGrp="1"/>
          </p:cNvSpPr>
          <p:nvPr/>
        </p:nvSpPr>
        <p:spPr>
          <a:xfrm>
            <a:off x="1081405" y="419100"/>
            <a:ext cx="4519930" cy="4540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>
                <a:sym typeface="+mn-ea"/>
              </a:rPr>
              <a:t>2.2 </a:t>
            </a:r>
            <a:r>
              <a:rPr lang="zh-CN" altLang="en-US" sz="2400">
                <a:sym typeface="+mn-ea"/>
              </a:rPr>
              <a:t>使用入门</a:t>
            </a:r>
            <a:r>
              <a:rPr lang="en-US" altLang="zh-CN" sz="2400">
                <a:sym typeface="+mn-ea"/>
              </a:rPr>
              <a:t>--GPIO</a:t>
            </a:r>
            <a:endParaRPr lang="en-US" altLang="zh-CN" sz="2400" dirty="0">
              <a:effectLst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00810" y="4893945"/>
            <a:ext cx="2233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预售价：</a:t>
            </a:r>
            <a:r>
              <a:rPr lang="en-US" altLang="zh-CN" b="1">
                <a:solidFill>
                  <a:schemeClr val="bg1"/>
                </a:solidFill>
              </a:rPr>
              <a:t>40</a:t>
            </a:r>
            <a:r>
              <a:rPr lang="zh-CN" altLang="en-US" b="1">
                <a:solidFill>
                  <a:schemeClr val="bg1"/>
                </a:solidFill>
              </a:rPr>
              <a:t>元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267460" y="3716655"/>
            <a:ext cx="7687310" cy="2723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黑体" panose="02010609060101010101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00100" lvl="1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cd /sys/class/gpio</a:t>
            </a:r>
            <a:endParaRPr lang="en-US" altLang="zh-CN" sz="1600" kern="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800100" lvl="1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echo xx &gt; </a:t>
            </a: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export  //</a:t>
            </a:r>
            <a:r>
              <a:rPr lang="zh-CN" altLang="en-US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导出</a:t>
            </a: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gpio, </a:t>
            </a:r>
            <a:r>
              <a:rPr lang="zh-CN" altLang="en-US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需注意此</a:t>
            </a: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gpio </a:t>
            </a:r>
            <a:r>
              <a:rPr lang="zh-CN" altLang="en-US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复用关系，是否为</a:t>
            </a: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gpio</a:t>
            </a:r>
            <a:endParaRPr lang="en-US" altLang="zh-CN" sz="1600" kern="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800100" lvl="1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cd gpioxx</a:t>
            </a:r>
            <a:endParaRPr lang="en-US" altLang="zh-CN" sz="1600" kern="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800100" lvl="1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echo out &gt; direction  //</a:t>
            </a:r>
            <a:r>
              <a:rPr lang="zh-CN" altLang="en-US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设置方向</a:t>
            </a: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altLang="zh-CN" sz="1600" kern="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800100" lvl="1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echo 1 &gt; value	//</a:t>
            </a:r>
            <a:r>
              <a:rPr lang="zh-CN" altLang="en-US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设置电平</a:t>
            </a:r>
            <a:endParaRPr lang="zh-CN" altLang="en-US" sz="1600" kern="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800100" lvl="1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kern="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echo xx &gt; unexport	</a:t>
            </a:r>
            <a:endParaRPr lang="zh-CN" altLang="en-US" sz="1600" kern="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7460" y="1026160"/>
            <a:ext cx="6129655" cy="23895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SPECIAL_SOURCE" val="bdnull"/>
</p:tagLst>
</file>

<file path=ppt/tags/tag52.xml><?xml version="1.0" encoding="utf-8"?>
<p:tagLst xmlns:p="http://schemas.openxmlformats.org/presentationml/2006/main">
  <p:tag name="KSO_WM_UNIT_TABLE_BEAUTIFY" val="smartTable{4c875c9a-ec3e-4279-9307-cb0fe4b68835}"/>
  <p:tag name="TABLE_ENDDRAG_ORIGIN_RECT" val="632*431"/>
  <p:tag name="TABLE_ENDDRAG_RECT" val="184*116*632*431"/>
</p:tagLst>
</file>

<file path=ppt/tags/tag53.xml><?xml version="1.0" encoding="utf-8"?>
<p:tagLst xmlns:p="http://schemas.openxmlformats.org/presentationml/2006/main">
  <p:tag name="KSO_WM_SPECIAL_SOURCE" val="bdnull"/>
</p:tagLst>
</file>

<file path=ppt/tags/tag54.xml><?xml version="1.0" encoding="utf-8"?>
<p:tagLst xmlns:p="http://schemas.openxmlformats.org/presentationml/2006/main">
  <p:tag name="KSO_WM_UNIT_TABLE_BEAUTIFY" val="smartTable{caeea8f9-f35c-4367-a258-1e26dd44a830}"/>
  <p:tag name="TABLE_ENDDRAG_ORIGIN_RECT" val="507*440"/>
  <p:tag name="TABLE_ENDDRAG_RECT" val="389*68*507*440"/>
</p:tagLst>
</file>

<file path=ppt/tags/tag55.xml><?xml version="1.0" encoding="utf-8"?>
<p:tagLst xmlns:p="http://schemas.openxmlformats.org/presentationml/2006/main">
  <p:tag name="KSO_WM_SPECIAL_SOURCE" val="bdnull"/>
</p:tagLst>
</file>

<file path=ppt/tags/tag56.xml><?xml version="1.0" encoding="utf-8"?>
<p:tagLst xmlns:p="http://schemas.openxmlformats.org/presentationml/2006/main">
  <p:tag name="KSO_WM_SPECIAL_SOURCE" val="bdnull"/>
</p:tagLst>
</file>

<file path=ppt/tags/tag57.xml><?xml version="1.0" encoding="utf-8"?>
<p:tagLst xmlns:p="http://schemas.openxmlformats.org/presentationml/2006/main">
  <p:tag name="KSO_WM_SPECIAL_SOURCE" val="bdnull"/>
</p:tagLst>
</file>

<file path=ppt/tags/tag58.xml><?xml version="1.0" encoding="utf-8"?>
<p:tagLst xmlns:p="http://schemas.openxmlformats.org/presentationml/2006/main">
  <p:tag name="KSO_WM_SPECIAL_SOURCE" val="bdnull"/>
</p:tagLst>
</file>

<file path=ppt/tags/tag59.xml><?xml version="1.0" encoding="utf-8"?>
<p:tagLst xmlns:p="http://schemas.openxmlformats.org/presentationml/2006/main">
  <p:tag name="KSO_WM_SPECIAL_SOURCE" val="bdnull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SPECIAL_SOURCE" val="bdnull"/>
</p:tagLst>
</file>

<file path=ppt/tags/tag61.xml><?xml version="1.0" encoding="utf-8"?>
<p:tagLst xmlns:p="http://schemas.openxmlformats.org/presentationml/2006/main">
  <p:tag name="KSO_WM_SPECIAL_SOURCE" val="bdnull"/>
</p:tagLst>
</file>

<file path=ppt/tags/tag62.xml><?xml version="1.0" encoding="utf-8"?>
<p:tagLst xmlns:p="http://schemas.openxmlformats.org/presentationml/2006/main">
  <p:tag name="KSO_WM_SPECIAL_SOURCE" val="bdnull"/>
</p:tagLst>
</file>

<file path=ppt/tags/tag63.xml><?xml version="1.0" encoding="utf-8"?>
<p:tagLst xmlns:p="http://schemas.openxmlformats.org/presentationml/2006/main">
  <p:tag name="KSO_WM_SPECIAL_SOURCE" val="bdnull"/>
</p:tagLst>
</file>

<file path=ppt/tags/tag64.xml><?xml version="1.0" encoding="utf-8"?>
<p:tagLst xmlns:p="http://schemas.openxmlformats.org/presentationml/2006/main">
  <p:tag name="KSO_WM_SPECIAL_SOURCE" val="bdnull"/>
</p:tagLst>
</file>

<file path=ppt/tags/tag65.xml><?xml version="1.0" encoding="utf-8"?>
<p:tagLst xmlns:p="http://schemas.openxmlformats.org/presentationml/2006/main">
  <p:tag name="KSO_WM_SPECIAL_SOURCE" val="bdnull"/>
</p:tagLst>
</file>

<file path=ppt/tags/tag66.xml><?xml version="1.0" encoding="utf-8"?>
<p:tagLst xmlns:p="http://schemas.openxmlformats.org/presentationml/2006/main">
  <p:tag name="COMMONDATA" val="eyJoZGlkIjoiZjgyOTM2Yjk2YTJlNGVlYjU0YTYwZGNkZjJiNTVmMzY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3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2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">
      <a:majorFont>
        <a:latin typeface="思源黑体 CN Bold"/>
        <a:ea typeface="思源黑体 CN Bold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4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2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">
      <a:majorFont>
        <a:latin typeface="思源黑体 CN Bold"/>
        <a:ea typeface="思源黑体 CN Bold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3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2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">
      <a:majorFont>
        <a:latin typeface="思源黑体 CN Bold"/>
        <a:ea typeface="思源黑体 CN Bold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2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">
      <a:majorFont>
        <a:latin typeface="思源黑体 CN Bold"/>
        <a:ea typeface="思源黑体 CN Bold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1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2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">
      <a:majorFont>
        <a:latin typeface="思源黑体 CN Bold"/>
        <a:ea typeface="思源黑体 CN Bold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5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2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">
      <a:majorFont>
        <a:latin typeface="思源黑体 CN Bold"/>
        <a:ea typeface="思源黑体 CN Bold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8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2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">
      <a:majorFont>
        <a:latin typeface="思源黑体 CN Bold"/>
        <a:ea typeface="思源黑体 CN Bold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2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">
      <a:majorFont>
        <a:latin typeface="思源黑体 CN Bold"/>
        <a:ea typeface="思源黑体 CN Bold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2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">
      <a:majorFont>
        <a:latin typeface="思源黑体 CN Bold"/>
        <a:ea typeface="思源黑体 CN Bold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2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">
      <a:majorFont>
        <a:latin typeface="思源黑体 CN Bold"/>
        <a:ea typeface="思源黑体 CN Bold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9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2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">
      <a:majorFont>
        <a:latin typeface="思源黑体 CN Bold"/>
        <a:ea typeface="思源黑体 CN Bold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0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2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">
      <a:majorFont>
        <a:latin typeface="思源黑体 CN Bold"/>
        <a:ea typeface="思源黑体 CN Bold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2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2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">
      <a:majorFont>
        <a:latin typeface="思源黑体 CN Bold"/>
        <a:ea typeface="思源黑体 CN Bold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2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">
      <a:majorFont>
        <a:latin typeface="思源黑体 CN Bold"/>
        <a:ea typeface="思源黑体 CN Bold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2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">
      <a:majorFont>
        <a:latin typeface="思源黑体 CN Bold"/>
        <a:ea typeface="思源黑体 CN Bold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5280</Words>
  <Application>WPS 演示</Application>
  <PresentationFormat>宽屏</PresentationFormat>
  <Paragraphs>600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15</vt:i4>
      </vt:variant>
      <vt:variant>
        <vt:lpstr>幻灯片标题</vt:lpstr>
      </vt:variant>
      <vt:variant>
        <vt:i4>19</vt:i4>
      </vt:variant>
    </vt:vector>
  </HeadingPairs>
  <TitlesOfParts>
    <vt:vector size="53" baseType="lpstr">
      <vt:lpstr>Arial</vt:lpstr>
      <vt:lpstr>宋体</vt:lpstr>
      <vt:lpstr>Wingdings</vt:lpstr>
      <vt:lpstr>黑体</vt:lpstr>
      <vt:lpstr>阿里巴巴普惠体 R</vt:lpstr>
      <vt:lpstr>Calibri</vt:lpstr>
      <vt:lpstr>思源黑体 CN Regular</vt:lpstr>
      <vt:lpstr>Arial</vt:lpstr>
      <vt:lpstr>Wingdings</vt:lpstr>
      <vt:lpstr>仿宋</vt:lpstr>
      <vt:lpstr>Times New Roman</vt:lpstr>
      <vt:lpstr>华文细黑</vt:lpstr>
      <vt:lpstr>微软雅黑</vt:lpstr>
      <vt:lpstr>Arial Unicode MS</vt:lpstr>
      <vt:lpstr>MicrosoftYaHei-Bold</vt:lpstr>
      <vt:lpstr>Segoe Print</vt:lpstr>
      <vt:lpstr>MicrosoftYaHei</vt:lpstr>
      <vt:lpstr>思源黑体 CN Bold</vt:lpstr>
      <vt:lpstr>思源黑体 CN Normal</vt:lpstr>
      <vt:lpstr>3_Office 主题​​</vt:lpstr>
      <vt:lpstr>5_Office 主题​​</vt:lpstr>
      <vt:lpstr>6_Office 主题​​</vt:lpstr>
      <vt:lpstr>7_Office 主题​​</vt:lpstr>
      <vt:lpstr>9_Office 主题​​</vt:lpstr>
      <vt:lpstr>10_Office 主题​​</vt:lpstr>
      <vt:lpstr>12_Office 主题​​</vt:lpstr>
      <vt:lpstr>2_Office 主题​​</vt:lpstr>
      <vt:lpstr>4_Office 主题​​</vt:lpstr>
      <vt:lpstr>14_Office 主题​​</vt:lpstr>
      <vt:lpstr>13_Office 主题​​</vt:lpstr>
      <vt:lpstr>1_Office 主题​​</vt:lpstr>
      <vt:lpstr>11_Office 主题​​</vt:lpstr>
      <vt:lpstr>15_Office 主题​​</vt:lpstr>
      <vt:lpstr>8_Office 主题​​</vt:lpstr>
      <vt:lpstr>龙芯LS2K500先锋板使用介绍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张媛</dc:creator>
  <cp:lastModifiedBy>softc</cp:lastModifiedBy>
  <cp:revision>1577</cp:revision>
  <dcterms:created xsi:type="dcterms:W3CDTF">2022-06-14T07:37:00Z</dcterms:created>
  <dcterms:modified xsi:type="dcterms:W3CDTF">2024-06-03T10:32:10Z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265CC8C245214690BC3F5D16F3D470B3</vt:lpwstr>
  </property>
  <property fmtid="{D5CDD505-2E9C-101B-9397-08002B2CF9AE}" pid="3" name="KSOProductBuildVer">
    <vt:lpwstr>2052-11.1.0.11035</vt:lpwstr>
  </property>
  <property fmtid="{D5CDD505-2E9C-101B-9397-08002B2CF9AE}" pid="4" name="commondata">
    <vt:lpwstr>eyJoZGlkIjoiNmUyYTNiNzlhNzQwMDYzYzc4Y2IyYzg0ODc0ZmE2NzAifQ==</vt:lpwstr>
  </property>
</Properties>
</file>